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56" r:id="rId3"/>
    <p:sldId id="257" r:id="rId4"/>
    <p:sldId id="260" r:id="rId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1872208" cy="16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7668" y="2443470"/>
            <a:ext cx="3866300" cy="1640448"/>
          </a:xfrm>
        </p:spPr>
        <p:txBody>
          <a:bodyPr>
            <a:normAutofit/>
          </a:bodyPr>
          <a:lstStyle/>
          <a:p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371950"/>
            <a:ext cx="5320680" cy="720080"/>
          </a:xfrm>
        </p:spPr>
        <p:txBody>
          <a:bodyPr>
            <a:normAutofit/>
          </a:bodyPr>
          <a:lstStyle/>
          <a:p>
            <a:pPr algn="l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rmAutofit/>
          </a:bodyPr>
          <a:lstStyle/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99176" cy="857250"/>
          </a:xfrm>
        </p:spPr>
        <p:txBody>
          <a:bodyPr>
            <a:normAutofit/>
          </a:bodyPr>
          <a:lstStyle/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0</Words>
  <Application>Microsoft Office PowerPoint</Application>
  <PresentationFormat>Экран (16:9)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7</cp:revision>
  <dcterms:created xsi:type="dcterms:W3CDTF">2023-08-17T09:17:35Z</dcterms:created>
  <dcterms:modified xsi:type="dcterms:W3CDTF">2023-08-21T07:54:22Z</dcterms:modified>
</cp:coreProperties>
</file>