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9" r:id="rId2"/>
    <p:sldId id="256" r:id="rId3"/>
    <p:sldId id="267" r:id="rId4"/>
    <p:sldId id="257" r:id="rId5"/>
    <p:sldId id="273" r:id="rId6"/>
    <p:sldId id="274" r:id="rId7"/>
    <p:sldId id="270" r:id="rId8"/>
    <p:sldId id="269" r:id="rId9"/>
    <p:sldId id="271" r:id="rId10"/>
    <p:sldId id="272" r:id="rId11"/>
    <p:sldId id="260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E25"/>
    <a:srgbClr val="304191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78" y="5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DC3AA-E648-4E27-81BD-AD8AA69B38D8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16A63-3DDD-41EC-86FD-C6224BE9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7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16A63-3DDD-41EC-86FD-C6224BE999A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75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16A63-3DDD-41EC-86FD-C6224BE999A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8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16A63-3DDD-41EC-86FD-C6224BE999A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5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162264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71750"/>
            <a:ext cx="4788024" cy="129614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АНТИКОРРУПЦИОННАЯ ПОЛИТИКА</a:t>
            </a:r>
            <a:b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ГБПОУ «МПК»</a:t>
            </a:r>
            <a:endParaRPr lang="ru-RU" sz="12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4299942"/>
            <a:ext cx="4096544" cy="720080"/>
          </a:xfrm>
        </p:spPr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ДАНИЛОВА В. И.</a:t>
            </a:r>
          </a:p>
          <a:p>
            <a:pPr algn="r"/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8182"/>
            <a:ext cx="4824536" cy="645376"/>
          </a:xfrm>
        </p:spPr>
        <p:txBody>
          <a:bodyPr>
            <a:noAutofit/>
          </a:bodyPr>
          <a:lstStyle/>
          <a:p>
            <a:r>
              <a:rPr lang="ru-RU" sz="1800" spc="-1" dirty="0">
                <a:latin typeface="Arial"/>
              </a:rPr>
              <a:t/>
            </a:r>
            <a:br>
              <a:rPr lang="ru-RU" sz="1800" spc="-1" dirty="0">
                <a:latin typeface="Arial"/>
              </a:rPr>
            </a:b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Шеврон 13"/>
          <p:cNvSpPr/>
          <p:nvPr/>
        </p:nvSpPr>
        <p:spPr>
          <a:xfrm rot="5400000">
            <a:off x="360561" y="1115051"/>
            <a:ext cx="484632" cy="484632"/>
          </a:xfrm>
          <a:prstGeom prst="chevron">
            <a:avLst/>
          </a:prstGeom>
          <a:solidFill>
            <a:srgbClr val="304191"/>
          </a:solidFill>
          <a:ln>
            <a:solidFill>
              <a:srgbClr val="304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61" y="2997954"/>
            <a:ext cx="512108" cy="5427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23" y="2127452"/>
            <a:ext cx="512108" cy="539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2687" y="997426"/>
            <a:ext cx="8194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Информирование работников о нормативно-правовом обеспечении работы по противодействию коррупции и ответственности за совершение коррупционных правонарушений.</a:t>
            </a:r>
            <a:endParaRPr lang="ru-RU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2687" y="2086867"/>
            <a:ext cx="8229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основных принципов противодействия коррупции, направлений деятельности и мер.</a:t>
            </a:r>
            <a:endParaRPr lang="ru-RU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687" y="2946155"/>
            <a:ext cx="8160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Методическое обеспечение разработки и реализации мер, направленных на профилактику и противодействия коррупции</a:t>
            </a:r>
            <a:endParaRPr lang="ru-RU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21" y="3985991"/>
            <a:ext cx="512108" cy="54259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81710" y="3934122"/>
            <a:ext cx="7910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оценки рисков, разработка и принятие мер по их минимизации.</a:t>
            </a:r>
            <a:endParaRPr lang="ru-RU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267494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5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1" y="137839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81711" y="1077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35306" y="891962"/>
            <a:ext cx="8901607" cy="3544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признание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обеспечение и защита основных прав и свобод 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гражданина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законность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публичность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открытость деятельности государственных органов и органов местного 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самоуправления;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неотвратимость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ответственности за совершение коррупционных правонарушений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комплексное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политических, организационных, информационно-пропагандистских, социально-экономических, правовых, специальных и иных мер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приоритетное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мер по предупреждению коррупции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5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сотрудничество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государства с институтами гражданского </a:t>
            </a:r>
            <a:r>
              <a:rPr lang="ru-RU" sz="15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общества, международными </a:t>
            </a:r>
            <a:r>
              <a:rPr lang="ru-RU" sz="15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организациями и физическими лицами.</a:t>
            </a:r>
          </a:p>
          <a:p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9592" y="160599"/>
            <a:ext cx="49578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ПРИНЦИПЫ ПРОТИВОДЕЙСТВИЯ КОРРУПЦИИ</a:t>
            </a:r>
            <a:endParaRPr lang="ru-RU" sz="1600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55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-1388690"/>
            <a:ext cx="7509520" cy="1190941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0211" y="220483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МЕЖДУНАРОДНЫЕ ДОКУМЕНТЫ </a:t>
            </a:r>
          </a:p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ПРОТИВОДЕЙСТВИЯ КОРРУПЦИИ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0302" y="1491630"/>
            <a:ext cx="79208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Объединенных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Наций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 Европы об уголовной ответственности за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коррупционные правонарушения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Конвенция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борьбе с подкупом иностранных должностных лиц при осуществлении международных коммерческих сделок Организации экономического сотрудничества и развития и др.</a:t>
            </a: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907213"/>
            <a:ext cx="7992888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Конституция Российской Федерации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ФЗ «О противодействии коррупции» №273 от 25.12.2008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Уголовный кодекс РФ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Ст.209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получение взятки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Ст.291  – дача взятки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Ст.291.1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посредничество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взяточничестве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Ст.204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коммерческий подкуп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Ст.292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служебный подлог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Ст.286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превышение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должностных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полномочий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Ст.327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подделка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изготовление и сбыт поддельных </a:t>
            </a: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237546"/>
            <a:ext cx="4680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ПРАВОВАЯ ОСНОВА ПРОТИВОДЕЙСТВИЯ КОРРУПЦИИ В РОССИЙСКОЙ ФЕДЕРАЦИИ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0598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1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184947"/>
            <a:ext cx="52464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ЛОКАЛЬНЫЕ АКТЫ ПО ПРОТИВОДЕЙСТВИЮ КОРРУПЦИИ В ГБПОУ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«МПК»</a:t>
            </a:r>
            <a:endParaRPr lang="ru-RU" sz="1600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804009"/>
            <a:ext cx="8496944" cy="3906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об антикоррупционной политике 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о комиссии по противодействию коррупции и иным правонарушениям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о «телефоне доверия» по вопросам коррупции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комиссии по соблюдению требований к служебному поведению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уведомления работодателя о получении подарка в связи с со служебными командировками и другими официальными мероприятиями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уведомления работодателя о фактах обращения к совершению коррупции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 о конфликте интересов </a:t>
            </a:r>
            <a:endParaRPr lang="ru-RU" sz="1600" b="1" dirty="0" smtClean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</a:t>
            </a: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этики и служебного поведения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профессиональной этики педагогических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801422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16"/>
            <a:ext cx="9143998" cy="5143499"/>
          </a:xfrm>
          <a:prstGeom prst="rect">
            <a:avLst/>
          </a:prstGeom>
        </p:spPr>
      </p:pic>
      <p:pic>
        <p:nvPicPr>
          <p:cNvPr id="4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71600" y="232027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КОМИССИИ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ПРОТИВОДЕЙСТВИЮ КОРРУПЦИИ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ИНЫМ ПРАВОНАРУШЕНИЯМ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1482" y="3560017"/>
            <a:ext cx="9361040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520" y="1039044"/>
            <a:ext cx="8640960" cy="3642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Данилова В.И.  –  председатель комиссии по противодействию коррупции, методист</a:t>
            </a:r>
          </a:p>
          <a:p>
            <a:pPr>
              <a:lnSpc>
                <a:spcPts val="2000"/>
              </a:lnSpc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Кривошеева А.Н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заместитель председателя комиссии по  противодействию коррупции,  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</a:p>
          <a:p>
            <a:pPr>
              <a:lnSpc>
                <a:spcPts val="20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юрисконсульт</a:t>
            </a:r>
          </a:p>
          <a:p>
            <a:pPr>
              <a:lnSpc>
                <a:spcPts val="25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Васильева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М.М. 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секретарь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комиссии по  противодействию коррупции,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преподаватель</a:t>
            </a:r>
          </a:p>
          <a:p>
            <a:pPr>
              <a:lnSpc>
                <a:spcPts val="2500"/>
              </a:lnSpc>
            </a:pPr>
            <a:endParaRPr lang="ru-RU" sz="1400" b="1" dirty="0" smtClean="0">
              <a:solidFill>
                <a:srgbClr val="30419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члены комиссии по противодействию коррупции:</a:t>
            </a:r>
          </a:p>
          <a:p>
            <a:pPr>
              <a:lnSpc>
                <a:spcPts val="20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Гусева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М.В.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начальник отдела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кадров</a:t>
            </a:r>
          </a:p>
          <a:p>
            <a:pPr>
              <a:lnSpc>
                <a:spcPts val="2000"/>
              </a:lnSpc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ru-RU" sz="1400" b="1" dirty="0" err="1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Испулова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Г.К. 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заведующий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учебной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частью</a:t>
            </a:r>
          </a:p>
          <a:p>
            <a:pPr>
              <a:lnSpc>
                <a:spcPts val="20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ru-RU" sz="1400" b="1" dirty="0" err="1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Кустыбаев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Д.А.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заместитель директора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учебной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работе </a:t>
            </a:r>
          </a:p>
          <a:p>
            <a:pPr>
              <a:lnSpc>
                <a:spcPts val="20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ru-RU" sz="1400" b="1" dirty="0" err="1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Оплеснин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И.И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– заместитель директора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воспитательной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работе</a:t>
            </a:r>
          </a:p>
          <a:p>
            <a:pPr>
              <a:lnSpc>
                <a:spcPts val="2000"/>
              </a:lnSpc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ru-RU" sz="1400" b="1" dirty="0" err="1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Окуневич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А.А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секретарь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Попечительского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совета</a:t>
            </a:r>
          </a:p>
          <a:p>
            <a:pPr>
              <a:lnSpc>
                <a:spcPts val="2000"/>
              </a:lnSpc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Пономаренко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О.В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специалист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охране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труда</a:t>
            </a:r>
            <a:endParaRPr lang="ru-RU" sz="1400" b="1" dirty="0">
              <a:solidFill>
                <a:srgbClr val="30419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30419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0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91880" y="154900"/>
            <a:ext cx="460851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5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 ПО ПОВЫШЕНИЮ АНТИКОРРУПЦИОННОЙ КОМПЕТЕНТНОСТИ ОБУЧАЮЩИХСЯ И СОТРУДНИКОВ</a:t>
            </a:r>
            <a:endParaRPr lang="ru-RU" sz="1500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03100"/>
            <a:ext cx="8723078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Прохождение курсов повышения квалификации по антикоррупционному просвещению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 в образовательный процесс тем учебных занятий, содержание которых направлено на формирование основ правового мышления и антикоррупционных стандартов поведения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социологических опросов среди обучающихся и работников «Что я знаю о коррупции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?»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месячника, посвященного Международному дню борьбы с коррупцией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Проведение 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тематических классных часов по антикоррупционной политике «Вместе против коррупции»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книжных выставок «Права человека», «Закон в твоей жизни»</a:t>
            </a: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Встреча с представителями правоохранительных органов «Борьба с коррупцией в нашем городе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4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Включение вопросов по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противодействию коррупции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планы 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Педагогического совета, Совета </a:t>
            </a: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 </a:t>
            </a:r>
          </a:p>
        </p:txBody>
      </p:sp>
    </p:spTree>
    <p:extLst>
      <p:ext uri="{BB962C8B-B14F-4D97-AF65-F5344CB8AC3E}">
        <p14:creationId xmlns:p14="http://schemas.microsoft.com/office/powerpoint/2010/main" val="24072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52329" y="188745"/>
            <a:ext cx="5220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ИНФОРМАЦИИ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5902" y="559947"/>
            <a:ext cx="2761592" cy="24444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862" y="1070069"/>
            <a:ext cx="2769769" cy="24017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04" y="606169"/>
            <a:ext cx="2761593" cy="27773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231" y="3122023"/>
            <a:ext cx="3109314" cy="194421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34067" y="3401634"/>
            <a:ext cx="39091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сайте размещены: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нормативно-правовые документы;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локальные акты;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 мероприятий.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b="20455"/>
          <a:stretch/>
        </p:blipFill>
        <p:spPr>
          <a:xfrm>
            <a:off x="4668786" y="1489535"/>
            <a:ext cx="2383195" cy="16324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98792" y="2235639"/>
            <a:ext cx="2808311" cy="28305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462" y="3959339"/>
            <a:ext cx="1106084" cy="110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1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1149858"/>
            <a:ext cx="8595360" cy="28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2191</TotalTime>
  <Words>550</Words>
  <Application>Microsoft Office PowerPoint</Application>
  <PresentationFormat>Экран (16:9)</PresentationFormat>
  <Paragraphs>79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Тема Office</vt:lpstr>
      <vt:lpstr>АНТИКОРРУПЦИОННАЯ ПОЛИТИКА  В ГБПОУ «МПК»</vt:lpstr>
      <vt:lpstr>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admin</cp:lastModifiedBy>
  <cp:revision>80</cp:revision>
  <dcterms:created xsi:type="dcterms:W3CDTF">2023-08-17T09:17:35Z</dcterms:created>
  <dcterms:modified xsi:type="dcterms:W3CDTF">2024-09-12T05:25:41Z</dcterms:modified>
</cp:coreProperties>
</file>