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ru-RU" b="1" i="1" dirty="0" smtClean="0"/>
              <a:t>Жизнь в общежитии.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3672408" cy="3240360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Жизнь в общежитии очень яркая и интересная.  В которой есть свои праздники и традиции. Это дом, в котором есть соседи, с которыми нужно считаться и уважать.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 сентябре провели собрание с проживающими студентами  в общежитии с представителями администрации колледжа. Провели общее собрание, познакомили с правилами внутреннего распорядка, провели беседы помощь первому курсу по адаптации в общежитии. Выбрали студенческий совет в общежитии. Провели экскурсии по городу, лекции, «знакомство с историей Магнитки».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17031"/>
            <a:ext cx="3859772" cy="2168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17" y="1268760"/>
            <a:ext cx="4032448" cy="22651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432709"/>
            <a:ext cx="4147785" cy="232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6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2" y="3212976"/>
            <a:ext cx="4270275" cy="34678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59216" cy="1282154"/>
          </a:xfrm>
        </p:spPr>
        <p:txBody>
          <a:bodyPr>
            <a:noAutofit/>
          </a:bodyPr>
          <a:lstStyle/>
          <a:p>
            <a:r>
              <a:rPr lang="ru-RU" sz="3200" dirty="0" smtClean="0"/>
              <a:t>В октябре провели мероприятие по адаптации первокурсников «С новосельем, первокурсники!»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2" y="1891533"/>
            <a:ext cx="4340490" cy="28646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47" y="3323841"/>
            <a:ext cx="4392488" cy="329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4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866" y="16882"/>
            <a:ext cx="457200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284984"/>
            <a:ext cx="4598866" cy="3449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866" y="1052736"/>
            <a:ext cx="4187957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1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538408"/>
            <a:ext cx="4584509" cy="34383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 новосельем, первокурсники! Будем знакомы!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6792"/>
            <a:ext cx="3236131" cy="39604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257599"/>
            <a:ext cx="4801845" cy="3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1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Волонтеры проводили тренинг на </a:t>
            </a:r>
            <a:r>
              <a:rPr lang="ru-RU" dirty="0" err="1" smtClean="0"/>
              <a:t>командообразование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98756" y="2558086"/>
            <a:ext cx="5331661" cy="2999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75864" y="2551504"/>
            <a:ext cx="5340085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0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Молодежь за ЗОЖ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55983" y="2431133"/>
            <a:ext cx="5340085" cy="30037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" y="1628800"/>
            <a:ext cx="5508105" cy="41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Подвижные игры.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8233" y="2416967"/>
            <a:ext cx="5128048" cy="28845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74484" y="2380981"/>
            <a:ext cx="5174111" cy="29104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1442" y="2370905"/>
            <a:ext cx="5128049" cy="288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0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Совместно с советом обучающихся провели</a:t>
            </a:r>
            <a:r>
              <a:rPr lang="en-US" i="1" dirty="0" smtClean="0"/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HELLOWEEN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07979" y="2228657"/>
            <a:ext cx="5052053" cy="3789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0343" y="2217085"/>
            <a:ext cx="5101449" cy="38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8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r>
              <a:rPr lang="ru-RU" dirty="0" smtClean="0"/>
              <a:t>Посетили концерт музыкальной рок-группы «</a:t>
            </a:r>
            <a:r>
              <a:rPr lang="en-US" dirty="0" smtClean="0"/>
              <a:t>Post Factum</a:t>
            </a:r>
            <a:r>
              <a:rPr lang="ru-RU" dirty="0" smtClean="0"/>
              <a:t>» и «</a:t>
            </a:r>
            <a:r>
              <a:rPr lang="en-US" dirty="0" smtClean="0"/>
              <a:t>Asphalt Pictures</a:t>
            </a:r>
            <a:r>
              <a:rPr lang="ru-RU" dirty="0" smtClean="0"/>
              <a:t>». </a:t>
            </a:r>
          </a:p>
          <a:p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27992" y="2020280"/>
            <a:ext cx="5436096" cy="40770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8470" y="2020280"/>
            <a:ext cx="5436097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Мастер-класс.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16083"/>
            <a:ext cx="4906888" cy="233285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Изготовление осенних листьев.</a:t>
            </a:r>
          </a:p>
          <a:p>
            <a:r>
              <a:rPr lang="ru-RU" dirty="0" smtClean="0"/>
              <a:t>Правильное питание.</a:t>
            </a:r>
          </a:p>
          <a:p>
            <a:r>
              <a:rPr lang="ru-RU" dirty="0" smtClean="0"/>
              <a:t>Изготовление домашних котлет «Дружбинки».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61048"/>
            <a:ext cx="4956570" cy="2784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8169" y="2316012"/>
            <a:ext cx="5021990" cy="309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155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Жизнь в общежитии.</vt:lpstr>
      <vt:lpstr>В октябре провели мероприятие по адаптации первокурсников «С новосельем, первокурсники!»</vt:lpstr>
      <vt:lpstr>Презентация PowerPoint</vt:lpstr>
      <vt:lpstr>С новосельем, первокурсники! Будем знакомы!</vt:lpstr>
      <vt:lpstr>Волонтеры проводили тренинг на командообразование.</vt:lpstr>
      <vt:lpstr>Молодежь за ЗОЖ</vt:lpstr>
      <vt:lpstr>Подвижные игры.</vt:lpstr>
      <vt:lpstr>Совместно с советом обучающихся провели HELLOWEEN</vt:lpstr>
      <vt:lpstr>Презентация PowerPoint</vt:lpstr>
      <vt:lpstr>Мастер-класс.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в общежитии.</dc:title>
  <dc:creator>Пользователь</dc:creator>
  <cp:lastModifiedBy>Преподаватель</cp:lastModifiedBy>
  <cp:revision>9</cp:revision>
  <dcterms:created xsi:type="dcterms:W3CDTF">2017-11-15T07:58:10Z</dcterms:created>
  <dcterms:modified xsi:type="dcterms:W3CDTF">2017-11-20T03:39:37Z</dcterms:modified>
</cp:coreProperties>
</file>