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9" r:id="rId2"/>
    <p:sldId id="279" r:id="rId3"/>
    <p:sldId id="256" r:id="rId4"/>
    <p:sldId id="257" r:id="rId5"/>
    <p:sldId id="262" r:id="rId6"/>
    <p:sldId id="280" r:id="rId7"/>
    <p:sldId id="272" r:id="rId8"/>
    <p:sldId id="281" r:id="rId9"/>
    <p:sldId id="282" r:id="rId10"/>
    <p:sldId id="265" r:id="rId11"/>
    <p:sldId id="261" r:id="rId12"/>
    <p:sldId id="275" r:id="rId13"/>
    <p:sldId id="283" r:id="rId14"/>
    <p:sldId id="271" r:id="rId15"/>
    <p:sldId id="284" r:id="rId16"/>
    <p:sldId id="285" r:id="rId17"/>
    <p:sldId id="260" r:id="rId18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104" d="100"/>
          <a:sy n="104" d="100"/>
        </p:scale>
        <p:origin x="778" y="77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22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2F442-D8BC-459C-81FC-21C1667EAF37}" type="datetimeFigureOut">
              <a:rPr lang="ru-RU" smtClean="0"/>
              <a:t>30.04.2026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08FAB-44BA-4879-8BAD-75736192DD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75926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2F442-D8BC-459C-81FC-21C1667EAF37}" type="datetimeFigureOut">
              <a:rPr lang="ru-RU" smtClean="0"/>
              <a:t>30.04.2026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08FAB-44BA-4879-8BAD-75736192DD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20116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8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2F442-D8BC-459C-81FC-21C1667EAF37}" type="datetimeFigureOut">
              <a:rPr lang="ru-RU" smtClean="0"/>
              <a:t>30.04.2026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08FAB-44BA-4879-8BAD-75736192DD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32218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200153"/>
            <a:ext cx="54102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200153"/>
            <a:ext cx="54102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2F442-D8BC-459C-81FC-21C1667EAF37}" type="datetimeFigureOut">
              <a:rPr lang="ru-RU" smtClean="0"/>
              <a:t>30.04.2026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08FAB-44BA-4879-8BAD-75736192DD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91740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9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9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2F442-D8BC-459C-81FC-21C1667EAF37}" type="datetimeFigureOut">
              <a:rPr lang="ru-RU" smtClean="0"/>
              <a:t>30.04.2026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08FAB-44BA-4879-8BAD-75736192DD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15719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2F442-D8BC-459C-81FC-21C1667EAF37}" type="datetimeFigureOut">
              <a:rPr lang="ru-RU" smtClean="0"/>
              <a:t>30.04.2026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08FAB-44BA-4879-8BAD-75736192DD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81204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2F442-D8BC-459C-81FC-21C1667EAF37}" type="datetimeFigureOut">
              <a:rPr lang="ru-RU" smtClean="0"/>
              <a:t>30.04.2026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08FAB-44BA-4879-8BAD-75736192DD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90800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4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90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4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2F442-D8BC-459C-81FC-21C1667EAF37}" type="datetimeFigureOut">
              <a:rPr lang="ru-RU" smtClean="0"/>
              <a:t>30.04.2026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08FAB-44BA-4879-8BAD-75736192DD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2372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2F442-D8BC-459C-81FC-21C1667EAF37}" type="datetimeFigureOut">
              <a:rPr lang="ru-RU" smtClean="0"/>
              <a:t>30.04.2026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08FAB-44BA-4879-8BAD-75736192DD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23768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2F442-D8BC-459C-81FC-21C1667EAF37}" type="datetimeFigureOut">
              <a:rPr lang="ru-RU" smtClean="0"/>
              <a:t>30.04.2026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08FAB-44BA-4879-8BAD-75736192DD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92419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05980"/>
            <a:ext cx="27432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05980"/>
            <a:ext cx="80772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2F442-D8BC-459C-81FC-21C1667EAF37}" type="datetimeFigureOut">
              <a:rPr lang="ru-RU" smtClean="0"/>
              <a:t>30.04.2026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08FAB-44BA-4879-8BAD-75736192DD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14925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3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A2F442-D8BC-459C-81FC-21C1667EAF37}" type="datetimeFigureOut">
              <a:rPr lang="ru-RU" smtClean="0"/>
              <a:t>30.04.2026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208FAB-44BA-4879-8BAD-75736192DD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81314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2023\МПК\Оформление\Логотипы\Брендбук МПК\Новый логотип\Логотип МПК новый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23478"/>
            <a:ext cx="1872208" cy="16616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5496" y="1929152"/>
            <a:ext cx="4464496" cy="2154766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АНАЛИЗ РЕЗУЛЬТАТОВ ПЕДАГОГИЧЕСКОЙ ДЕЯТЕЛЬНОСТИ</a:t>
            </a:r>
            <a:b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779912" y="4371950"/>
            <a:ext cx="5320680" cy="720080"/>
          </a:xfrm>
        </p:spPr>
        <p:txBody>
          <a:bodyPr>
            <a:normAutofit/>
          </a:bodyPr>
          <a:lstStyle/>
          <a:p>
            <a:pPr algn="r"/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Фамилия Имя Отчество 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7931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User\Desktop\2023\МПК\Оформление\Логотипы\Брендбук МПК\Новый логотип\Логотип МПК новый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30190" cy="64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-92546"/>
            <a:ext cx="6984776" cy="569218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Справочная информация</a:t>
            </a:r>
            <a:endParaRPr lang="ru-RU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139592" y="555526"/>
            <a:ext cx="8784976" cy="3939713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Отделение _______________________________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Кафедра ________________________________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Занимаемая должность ______________________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Преподаваемые дисциплины _________________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Квалификационная категория _______________________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Дата аттестации: (последнее аттестационное оценивание) ____________________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Сведения об образовании: (СПО/ВО, ОО, год окончания,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специальность) 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_________________________________________________________________________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Учёная степень, учёное звание ____________________________________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Стаж работы: (общий, кол-во лет) _________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Педагогический стаж: (кол-во лет) _________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Стаж работы в ГБПОУ «МПК»: (кол-во лет)_______ дата приема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______________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3390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User\Desktop\2023\МПК\Оформление\Логотипы\Брендбук МПК\Новый логотип\Логотип МПК новый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05" y="51470"/>
            <a:ext cx="730190" cy="64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104" y="195486"/>
            <a:ext cx="7072183" cy="637579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Опыт педагогической работы</a:t>
            </a:r>
            <a:endParaRPr lang="ru-RU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251520" y="977081"/>
            <a:ext cx="8435280" cy="36175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Послужной 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список согласно трудовой книжке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3665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User\Desktop\2023\МПК\Оформление\Логотипы\Брендбук МПК\Новый логотип\Логотип МПК новый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1705" y="85752"/>
            <a:ext cx="730190" cy="64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91880" y="85752"/>
            <a:ext cx="4608512" cy="648072"/>
          </a:xfrm>
        </p:spPr>
        <p:txBody>
          <a:bodyPr>
            <a:normAutofit fontScale="90000"/>
          </a:bodyPr>
          <a:lstStyle/>
          <a:p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7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МЕТОДИЧЕСКАЯ ТЕМА</a:t>
            </a:r>
            <a:endParaRPr lang="ru-RU" sz="2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179512" y="987574"/>
            <a:ext cx="8507288" cy="360705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Формулировка по индивидуальному плану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8220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User\Desktop\2023\МПК\Оформление\Логотипы\Брендбук МПК\Новый логотип\Логотип МПК новый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416" y="86121"/>
            <a:ext cx="730190" cy="64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75856" y="195486"/>
            <a:ext cx="5040560" cy="637579"/>
          </a:xfrm>
        </p:spPr>
        <p:txBody>
          <a:bodyPr>
            <a:normAutofit/>
          </a:bodyPr>
          <a:lstStyle/>
          <a:p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ПОВЫШЕНИЕ КВАЛИФИКАЦИИ</a:t>
            </a: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457200" y="987574"/>
            <a:ext cx="8373382" cy="360705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 smtClean="0"/>
              <a:t>Прикрепить фото удостоверений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946269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User\Desktop\2023\МПК\Оформление\Логотипы\Брендбук МПК\Новый логотип\Логотип МПК новый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3810" y="18867"/>
            <a:ext cx="730190" cy="64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411510"/>
            <a:ext cx="7128792" cy="857250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УЧАСТИЕ В РАБОТЕ ОМО, ФУМО, КОНФЕРЕНЦИЙ, СЕМИНАРОВ, ВЕБИНАРОВ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251520" y="1635646"/>
            <a:ext cx="8435280" cy="295897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 smtClean="0"/>
              <a:t>Фото подтверждающих документов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024974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User\Desktop\2023\МПК\Оформление\Логотипы\Брендбук МПК\Новый логотип\Логотип МПК новый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0013" y="51470"/>
            <a:ext cx="730190" cy="64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205979"/>
            <a:ext cx="7272808" cy="857250"/>
          </a:xfrm>
        </p:spPr>
        <p:txBody>
          <a:bodyPr>
            <a:normAutofit fontScale="90000"/>
          </a:bodyPr>
          <a:lstStyle/>
          <a:p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Участие в профессиональных конкурсах</a:t>
            </a:r>
            <a:endParaRPr lang="ru-RU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457200" y="1200153"/>
            <a:ext cx="8147248" cy="339447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 smtClean="0"/>
              <a:t>Информация и фото подтверждающих документов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69696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User\Desktop\2023\МПК\Оформление\Логотипы\Брендбук МПК\Новый логотип\Логотип МПК новый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3810" y="18867"/>
            <a:ext cx="730190" cy="64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29637" y="370955"/>
            <a:ext cx="6784173" cy="857250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ПЕДАГОГИЧЕСКИЕ РАЗРАБОТКИ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251520" y="1419621"/>
            <a:ext cx="8435280" cy="317500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 smtClean="0"/>
              <a:t>Фото методической продукции и др. подтверждающих документов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737888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User\Desktop\2023\МПК\Оформление\Логотипы\Брендбук МПК\Новый логотип\Логотип МПК новый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3810" y="18867"/>
            <a:ext cx="730190" cy="64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63688" y="186030"/>
            <a:ext cx="6784173" cy="857250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ПУБЛИКАЦИИ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251520" y="1419621"/>
            <a:ext cx="8435280" cy="317500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 smtClean="0"/>
              <a:t>Выходные данные и подтверждающие фото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376923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User\Desktop\2023\МПК\Оформление\Логотипы\Брендбук МПК\Новый логотип\Логотип МПК новый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3810" y="18867"/>
            <a:ext cx="730190" cy="64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19872" y="195486"/>
            <a:ext cx="4824536" cy="648072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ВЫСТУПЛЕНИЯ</a:t>
            </a:r>
            <a:endParaRPr lang="ru-RU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251520" y="1200153"/>
            <a:ext cx="8435280" cy="339447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 smtClean="0"/>
              <a:t>Информация о проведенных открытых уроках, мастер-классах, сделанных докладах, подготовленных мероприятиях и т.п.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782185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User\Desktop\2023\МПК\Оформление\Логотипы\Брендбук МПК\Новый логотип\Логотип МПК новый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2074" y="123456"/>
            <a:ext cx="730190" cy="64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07993" y="342903"/>
            <a:ext cx="7499176" cy="857250"/>
          </a:xfrm>
        </p:spPr>
        <p:txBody>
          <a:bodyPr>
            <a:normAutofit/>
          </a:bodyPr>
          <a:lstStyle/>
          <a:p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Инновационная деятельность</a:t>
            </a:r>
            <a:endParaRPr lang="ru-RU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Информация и иллюстративный материал</a:t>
            </a:r>
          </a:p>
          <a:p>
            <a:pPr marL="0" indent="0" algn="just">
              <a:buNone/>
            </a:pPr>
            <a:endParaRPr lang="ru-RU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4142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User\Desktop\2023\МПК\Оформление\Логотипы\Брендбук МПК\Новый логотип\Логотип МПК новый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7271" y="123478"/>
            <a:ext cx="730190" cy="64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99792" y="267493"/>
            <a:ext cx="5256584" cy="795735"/>
          </a:xfrm>
        </p:spPr>
        <p:txBody>
          <a:bodyPr>
            <a:normAutofit/>
          </a:bodyPr>
          <a:lstStyle/>
          <a:p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Экспертная 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деятельность</a:t>
            </a: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 smtClean="0"/>
              <a:t>Информация и иллюстративный материал</a:t>
            </a:r>
          </a:p>
        </p:txBody>
      </p:sp>
    </p:spTree>
    <p:extLst>
      <p:ext uri="{BB962C8B-B14F-4D97-AF65-F5344CB8AC3E}">
        <p14:creationId xmlns:p14="http://schemas.microsoft.com/office/powerpoint/2010/main" val="4276228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User\Desktop\2023\МПК\Оформление\Логотипы\Брендбук МПК\Новый логотип\Логотип МПК новый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5200" y="37527"/>
            <a:ext cx="730190" cy="64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9415" y="361563"/>
            <a:ext cx="7920880" cy="795735"/>
          </a:xfrm>
        </p:spPr>
        <p:txBody>
          <a:bodyPr>
            <a:normAutofit fontScale="90000"/>
          </a:bodyPr>
          <a:lstStyle/>
          <a:p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Консультативно-методическая 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деятельность</a:t>
            </a: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 smtClean="0"/>
              <a:t>Информация и иллюстративный материал</a:t>
            </a:r>
          </a:p>
        </p:txBody>
      </p:sp>
    </p:spTree>
    <p:extLst>
      <p:ext uri="{BB962C8B-B14F-4D97-AF65-F5344CB8AC3E}">
        <p14:creationId xmlns:p14="http://schemas.microsoft.com/office/powerpoint/2010/main" val="1524202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User\Desktop\2023\МПК\Оформление\Логотипы\Брендбук МПК\Новый логотип\Логотип МПК новый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5719" y="82227"/>
            <a:ext cx="730190" cy="64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15816" y="411510"/>
            <a:ext cx="5328592" cy="637579"/>
          </a:xfrm>
        </p:spPr>
        <p:txBody>
          <a:bodyPr>
            <a:normAutofit/>
          </a:bodyPr>
          <a:lstStyle/>
          <a:p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Достижения обучающихся</a:t>
            </a:r>
            <a:endParaRPr lang="ru-RU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 smtClean="0"/>
              <a:t>Информация о результатах участия обучающихся в различных мероприятиях и фото подтверждающих документов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28009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User\Desktop\2023\МПК\Оформление\Логотипы\Брендбук МПК\Новый логотип\Логотип МПК новый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5719" y="82227"/>
            <a:ext cx="730190" cy="64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411510"/>
            <a:ext cx="7488832" cy="637579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Результаты освоения обучающимися ООП СПО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457200" y="1347613"/>
            <a:ext cx="8229600" cy="324701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 smtClean="0"/>
              <a:t>Информация о качестве обучения (по мотивам справки)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4260647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User\Desktop\2023\МПК\Оформление\Логотипы\Брендбук МПК\Новый логотип\Логотип МПК новый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5719" y="82227"/>
            <a:ext cx="730190" cy="64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5860" y="555526"/>
            <a:ext cx="8568952" cy="637579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Успехи в профессиональной деятельности</a:t>
            </a:r>
            <a:endParaRPr lang="ru-RU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395536" y="1419622"/>
            <a:ext cx="8229600" cy="339447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 smtClean="0"/>
              <a:t>Фото грамот, благодарностей, благодарственных писем и др. наград педагога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268012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User\Desktop\2023\МПК\Оформление\Логотипы\Брендбук МПК\Новый логотип\Логотип МПК новый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195486"/>
            <a:ext cx="576064" cy="511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2184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571</TotalTime>
  <Words>220</Words>
  <Application>Microsoft Office PowerPoint</Application>
  <PresentationFormat>Экран (16:9)</PresentationFormat>
  <Paragraphs>43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0" baseType="lpstr">
      <vt:lpstr>Arial</vt:lpstr>
      <vt:lpstr>Calibri</vt:lpstr>
      <vt:lpstr>Тема Office</vt:lpstr>
      <vt:lpstr>АНАЛИЗ РЕЗУЛЬТАТОВ ПЕДАГОГИЧЕСКОЙ ДЕЯТЕЛЬНОСТИ  </vt:lpstr>
      <vt:lpstr>Справочная информация</vt:lpstr>
      <vt:lpstr>Опыт педагогической работы</vt:lpstr>
      <vt:lpstr> МЕТОДИЧЕСКАЯ ТЕМА</vt:lpstr>
      <vt:lpstr>ПОВЫШЕНИЕ КВАЛИФИКАЦИИ</vt:lpstr>
      <vt:lpstr>УЧАСТИЕ В РАБОТЕ ОМО, ФУМО, КОНФЕРЕНЦИЙ, СЕМИНАРОВ, ВЕБИНАРОВ</vt:lpstr>
      <vt:lpstr>Участие в профессиональных конкурсах</vt:lpstr>
      <vt:lpstr>ПЕДАГОГИЧЕСКИЕ РАЗРАБОТКИ</vt:lpstr>
      <vt:lpstr>ПУБЛИКАЦИИ</vt:lpstr>
      <vt:lpstr>ВЫСТУПЛЕНИЯ</vt:lpstr>
      <vt:lpstr>Инновационная деятельность</vt:lpstr>
      <vt:lpstr>Экспертная деятельность</vt:lpstr>
      <vt:lpstr>Консультативно-методическая деятельность</vt:lpstr>
      <vt:lpstr>Достижения обучающихся</vt:lpstr>
      <vt:lpstr>Результаты освоения обучающимися ООП СПО</vt:lpstr>
      <vt:lpstr>Успехи в профессиональной деятельности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Светлана</dc:creator>
  <cp:lastModifiedBy>Пользователь</cp:lastModifiedBy>
  <cp:revision>43</cp:revision>
  <dcterms:created xsi:type="dcterms:W3CDTF">2023-08-17T09:17:35Z</dcterms:created>
  <dcterms:modified xsi:type="dcterms:W3CDTF">2026-04-30T10:52:10Z</dcterms:modified>
</cp:coreProperties>
</file>