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26"/>
  </p:notesMasterIdLst>
  <p:sldIdLst>
    <p:sldId id="350" r:id="rId2"/>
    <p:sldId id="426" r:id="rId3"/>
    <p:sldId id="427" r:id="rId4"/>
    <p:sldId id="414" r:id="rId5"/>
    <p:sldId id="435" r:id="rId6"/>
    <p:sldId id="420" r:id="rId7"/>
    <p:sldId id="412" r:id="rId8"/>
    <p:sldId id="413" r:id="rId9"/>
    <p:sldId id="428" r:id="rId10"/>
    <p:sldId id="430" r:id="rId11"/>
    <p:sldId id="429" r:id="rId12"/>
    <p:sldId id="431" r:id="rId13"/>
    <p:sldId id="432" r:id="rId14"/>
    <p:sldId id="401" r:id="rId15"/>
    <p:sldId id="415" r:id="rId16"/>
    <p:sldId id="417" r:id="rId17"/>
    <p:sldId id="418" r:id="rId18"/>
    <p:sldId id="419" r:id="rId19"/>
    <p:sldId id="422" r:id="rId20"/>
    <p:sldId id="421" r:id="rId21"/>
    <p:sldId id="408" r:id="rId22"/>
    <p:sldId id="423" r:id="rId23"/>
    <p:sldId id="433" r:id="rId24"/>
    <p:sldId id="434" r:id="rId25"/>
  </p:sldIdLst>
  <p:sldSz cx="12192000" cy="6858000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C30BE57-261C-4AB2-8ADE-99C8B543C65E}">
          <p14:sldIdLst>
            <p14:sldId id="350"/>
            <p14:sldId id="426"/>
            <p14:sldId id="427"/>
            <p14:sldId id="414"/>
            <p14:sldId id="435"/>
            <p14:sldId id="420"/>
            <p14:sldId id="412"/>
            <p14:sldId id="413"/>
            <p14:sldId id="428"/>
            <p14:sldId id="430"/>
            <p14:sldId id="429"/>
            <p14:sldId id="431"/>
            <p14:sldId id="432"/>
            <p14:sldId id="401"/>
            <p14:sldId id="415"/>
            <p14:sldId id="417"/>
            <p14:sldId id="418"/>
            <p14:sldId id="419"/>
            <p14:sldId id="422"/>
            <p14:sldId id="421"/>
            <p14:sldId id="408"/>
            <p14:sldId id="423"/>
            <p14:sldId id="433"/>
            <p14:sldId id="434"/>
          </p14:sldIdLst>
        </p14:section>
        <p14:section name="Раздел без заголовка" id="{9A0A39B5-945B-41E3-B77D-9C12F2E24C0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FFCC"/>
    <a:srgbClr val="004376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0926" autoAdjust="0"/>
  </p:normalViewPr>
  <p:slideViewPr>
    <p:cSldViewPr snapToGrid="0">
      <p:cViewPr varScale="1">
        <p:scale>
          <a:sx n="74" d="100"/>
          <a:sy n="74" d="100"/>
        </p:scale>
        <p:origin x="540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8" y="448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121-4481-AE33-8A3C6C1655D6}"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121-4481-AE33-8A3C6C1655D6}"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121-4481-AE33-8A3C6C1655D6}"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121-4481-AE33-8A3C6C1655D6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121-4481-AE33-8A3C6C1655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всего (чел)</c:v>
                </c:pt>
                <c:pt idx="1">
                  <c:v>отлично</c:v>
                </c:pt>
                <c:pt idx="2">
                  <c:v>хорошо</c:v>
                </c:pt>
                <c:pt idx="3">
                  <c:v>уд.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65</c:v>
                </c:pt>
                <c:pt idx="1">
                  <c:v>26</c:v>
                </c:pt>
                <c:pt idx="2">
                  <c:v>36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21-4481-AE33-8A3C6C1655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11388744"/>
        <c:axId val="811389728"/>
      </c:barChart>
      <c:catAx>
        <c:axId val="811388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11389728"/>
        <c:crosses val="autoZero"/>
        <c:auto val="1"/>
        <c:lblAlgn val="ctr"/>
        <c:lblOffset val="100"/>
        <c:noMultiLvlLbl val="0"/>
      </c:catAx>
      <c:valAx>
        <c:axId val="81138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11388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отлично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Реклама</c:v>
                </c:pt>
                <c:pt idx="1">
                  <c:v>Педагогика в области дополнительного образования (ТТ)</c:v>
                </c:pt>
                <c:pt idx="2">
                  <c:v>Педагогика в области дополнительного образования (ХОР)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</c:v>
                </c:pt>
                <c:pt idx="1">
                  <c:v>11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B4-4277-A493-4309D9ADFB4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хорошо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Реклама</c:v>
                </c:pt>
                <c:pt idx="1">
                  <c:v>Педагогика в области дополнительного образования (ТТ)</c:v>
                </c:pt>
                <c:pt idx="2">
                  <c:v>Педагогика в области дополнительного образования (ХОР)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14</c:v>
                </c:pt>
                <c:pt idx="1">
                  <c:v>10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B4-4277-A493-4309D9ADFB4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уд.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Реклама</c:v>
                </c:pt>
                <c:pt idx="1">
                  <c:v>Педагогика в области дополнительного образования (ТТ)</c:v>
                </c:pt>
                <c:pt idx="2">
                  <c:v>Педагогика в области дополнительного образования (ХОР)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B4-4277-A493-4309D9ADFB4F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неуд.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Реклама</c:v>
                </c:pt>
                <c:pt idx="1">
                  <c:v>Педагогика в области дополнительного образования (ТТ)</c:v>
                </c:pt>
                <c:pt idx="2">
                  <c:v>Педагогика в области дополнительного образования (ХОР)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4B4-4277-A493-4309D9ADFB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655441568"/>
        <c:axId val="655442224"/>
      </c:barChart>
      <c:catAx>
        <c:axId val="655441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55442224"/>
        <c:crosses val="autoZero"/>
        <c:auto val="1"/>
        <c:lblAlgn val="ctr"/>
        <c:lblOffset val="100"/>
        <c:noMultiLvlLbl val="0"/>
      </c:catAx>
      <c:valAx>
        <c:axId val="65544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544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24268785921828"/>
          <c:y val="0.91736427559497391"/>
          <c:w val="0.55864344342124428"/>
          <c:h val="6.969329325595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9426FC-C930-4E73-88F5-B91D2D5DE0EF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67E8C39-39C0-4F1C-BA01-F0089E70D55E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Обучающимся и их родителям (законным представителям</a:t>
          </a:r>
          <a:r>
            <a:rPr lang="ru-RU" sz="18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ru-RU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98F801-E2D9-4C29-8C7A-8F8A291AB248}" type="parTrans" cxnId="{03D0AF41-536C-45BD-A303-CF8AAE0B5735}">
      <dgm:prSet/>
      <dgm:spPr/>
      <dgm:t>
        <a:bodyPr/>
        <a:lstStyle/>
        <a:p>
          <a:endParaRPr lang="ru-RU"/>
        </a:p>
      </dgm:t>
    </dgm:pt>
    <dgm:pt modelId="{EE2AEC7B-6962-4576-AD87-4EA5DDA6DF6F}" type="sibTrans" cxnId="{03D0AF41-536C-45BD-A303-CF8AAE0B5735}">
      <dgm:prSet/>
      <dgm:spPr/>
      <dgm:t>
        <a:bodyPr/>
        <a:lstStyle/>
        <a:p>
          <a:endParaRPr lang="ru-RU"/>
        </a:p>
      </dgm:t>
    </dgm:pt>
    <dgm:pt modelId="{94EE0104-B12D-4711-955B-738BABE6877B}">
      <dgm:prSet phldrT="[Текст]" custT="1"/>
      <dgm:spPr/>
      <dgm:t>
        <a:bodyPr/>
        <a:lstStyle/>
        <a:p>
          <a:pPr algn="just"/>
          <a:r>
            <a:rPr lang="ru-RU" sz="18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в целях выбора места обучения для себя и/или своих детей;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F6DF10-3585-404A-AED4-7505C09E7E65}" type="parTrans" cxnId="{7206CCC5-5542-452C-B839-BB914C92C292}">
      <dgm:prSet/>
      <dgm:spPr/>
      <dgm:t>
        <a:bodyPr/>
        <a:lstStyle/>
        <a:p>
          <a:endParaRPr lang="ru-RU"/>
        </a:p>
      </dgm:t>
    </dgm:pt>
    <dgm:pt modelId="{7C8020EA-CCB1-48D2-9F4A-F931DE9F223C}" type="sibTrans" cxnId="{7206CCC5-5542-452C-B839-BB914C92C292}">
      <dgm:prSet/>
      <dgm:spPr/>
      <dgm:t>
        <a:bodyPr/>
        <a:lstStyle/>
        <a:p>
          <a:endParaRPr lang="ru-RU"/>
        </a:p>
      </dgm:t>
    </dgm:pt>
    <dgm:pt modelId="{F8B0C85D-E070-4FBE-917A-9DFE8B040808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Организациям, осуществляющим  образовательную деятельность</a:t>
          </a:r>
          <a:endParaRPr lang="ru-RU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498B84-F9A1-42A4-A48F-9E05B9F8FF86}" type="parTrans" cxnId="{A78EE1C1-42F3-4741-875D-AB606B535A5F}">
      <dgm:prSet/>
      <dgm:spPr/>
      <dgm:t>
        <a:bodyPr/>
        <a:lstStyle/>
        <a:p>
          <a:endParaRPr lang="ru-RU"/>
        </a:p>
      </dgm:t>
    </dgm:pt>
    <dgm:pt modelId="{2D150EF5-1425-43FE-84DD-2A04AB330866}" type="sibTrans" cxnId="{A78EE1C1-42F3-4741-875D-AB606B535A5F}">
      <dgm:prSet/>
      <dgm:spPr/>
      <dgm:t>
        <a:bodyPr/>
        <a:lstStyle/>
        <a:p>
          <a:endParaRPr lang="ru-RU"/>
        </a:p>
      </dgm:t>
    </dgm:pt>
    <dgm:pt modelId="{4658D9F2-E16E-428D-9574-49C5D9E1F0D5}">
      <dgm:prSet phldrT="[Текст]" custT="1"/>
      <dgm:spPr/>
      <dgm:t>
        <a:bodyPr/>
        <a:lstStyle/>
        <a:p>
          <a:pPr algn="just"/>
          <a:r>
            <a:rPr lang="ru-RU" sz="16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оценки соответствия реализуемой деятельности запросам и ожиданиям участников образовательного процесса и/или иных заинтересованных организаций;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E704EE-E535-4A4E-9FA7-DCFDD92FBC57}" type="parTrans" cxnId="{C590E6A7-DB6C-4E55-87EB-9FD6A24FE5F4}">
      <dgm:prSet/>
      <dgm:spPr/>
      <dgm:t>
        <a:bodyPr/>
        <a:lstStyle/>
        <a:p>
          <a:endParaRPr lang="ru-RU"/>
        </a:p>
      </dgm:t>
    </dgm:pt>
    <dgm:pt modelId="{F1A564C5-8541-4418-B8E2-D97364359BED}" type="sibTrans" cxnId="{C590E6A7-DB6C-4E55-87EB-9FD6A24FE5F4}">
      <dgm:prSet/>
      <dgm:spPr/>
      <dgm:t>
        <a:bodyPr/>
        <a:lstStyle/>
        <a:p>
          <a:endParaRPr lang="ru-RU"/>
        </a:p>
      </dgm:t>
    </dgm:pt>
    <dgm:pt modelId="{BFB5A30E-0F0A-4B80-8EC9-6BBAEB1D1C55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Работодателям</a:t>
          </a:r>
          <a:endParaRPr lang="ru-RU" sz="2000" b="1" i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C88159-2811-453A-B849-A765973E4580}" type="parTrans" cxnId="{7D072C0A-06CE-486B-90C7-E6432E07072D}">
      <dgm:prSet/>
      <dgm:spPr/>
      <dgm:t>
        <a:bodyPr/>
        <a:lstStyle/>
        <a:p>
          <a:endParaRPr lang="ru-RU"/>
        </a:p>
      </dgm:t>
    </dgm:pt>
    <dgm:pt modelId="{5269E95D-56CC-4F05-A30A-9E0D1ADD8C79}" type="sibTrans" cxnId="{7D072C0A-06CE-486B-90C7-E6432E07072D}">
      <dgm:prSet/>
      <dgm:spPr/>
      <dgm:t>
        <a:bodyPr/>
        <a:lstStyle/>
        <a:p>
          <a:endParaRPr lang="ru-RU"/>
        </a:p>
      </dgm:t>
    </dgm:pt>
    <dgm:pt modelId="{74BC030F-6202-4F96-B5AA-88375002ECCB}">
      <dgm:prSet phldrT="[Текст]" custT="1"/>
      <dgm:spPr/>
      <dgm:t>
        <a:bodyPr/>
        <a:lstStyle/>
        <a:p>
          <a:pPr algn="just"/>
          <a:r>
            <a:rPr lang="ru-RU" sz="16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выработки совместных с образовательной организацией действий по корректировке образовательных программ, методов обучения и др.</a:t>
          </a:r>
        </a:p>
      </dgm:t>
    </dgm:pt>
    <dgm:pt modelId="{7F56E6F3-D58A-48D3-98DB-5D265D5D2F86}" type="parTrans" cxnId="{200440BA-EEA6-4BDE-8C40-3221C277E20F}">
      <dgm:prSet/>
      <dgm:spPr/>
      <dgm:t>
        <a:bodyPr/>
        <a:lstStyle/>
        <a:p>
          <a:endParaRPr lang="ru-RU"/>
        </a:p>
      </dgm:t>
    </dgm:pt>
    <dgm:pt modelId="{1CB80C82-83B6-4CD4-9203-58EF8B189DE4}" type="sibTrans" cxnId="{200440BA-EEA6-4BDE-8C40-3221C277E20F}">
      <dgm:prSet/>
      <dgm:spPr/>
      <dgm:t>
        <a:bodyPr/>
        <a:lstStyle/>
        <a:p>
          <a:endParaRPr lang="ru-RU"/>
        </a:p>
      </dgm:t>
    </dgm:pt>
    <dgm:pt modelId="{89FE42B8-3E07-4B17-B7B1-E57B171DF38F}">
      <dgm:prSet custT="1"/>
      <dgm:spPr/>
      <dgm:t>
        <a:bodyPr/>
        <a:lstStyle/>
        <a:p>
          <a:pPr algn="just"/>
          <a:r>
            <a:rPr lang="ru-RU" sz="18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для оценки собственных возможностей продолжения обучения по тем или иным образовательным программам</a:t>
          </a:r>
          <a:endParaRPr lang="ru-RU" sz="180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514C8B-AB51-49DE-9FA6-457CF737A114}" type="parTrans" cxnId="{DB2838E3-6936-4112-8496-8AFB52D80E44}">
      <dgm:prSet/>
      <dgm:spPr/>
      <dgm:t>
        <a:bodyPr/>
        <a:lstStyle/>
        <a:p>
          <a:endParaRPr lang="ru-RU"/>
        </a:p>
      </dgm:t>
    </dgm:pt>
    <dgm:pt modelId="{984AAFDE-4B00-4BCD-AEE6-78D3CAE6452B}" type="sibTrans" cxnId="{DB2838E3-6936-4112-8496-8AFB52D80E44}">
      <dgm:prSet/>
      <dgm:spPr/>
      <dgm:t>
        <a:bodyPr/>
        <a:lstStyle/>
        <a:p>
          <a:endParaRPr lang="ru-RU"/>
        </a:p>
      </dgm:t>
    </dgm:pt>
    <dgm:pt modelId="{0EF6105B-5D53-4770-9239-25238FF4BCFE}">
      <dgm:prSet custT="1"/>
      <dgm:spPr/>
      <dgm:t>
        <a:bodyPr/>
        <a:lstStyle/>
        <a:p>
          <a:pPr algn="just"/>
          <a:r>
            <a:rPr lang="ru-RU" sz="16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определения перечня мероприятий по улучшению результатов и качества предоставления образовательных услуг;</a:t>
          </a:r>
        </a:p>
        <a:p>
          <a:pPr algn="just"/>
          <a:r>
            <a:rPr lang="ru-RU" sz="16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в качестве механизма вовлечения родителей и представителей местного сообщества в реализ</a:t>
          </a:r>
          <a:r>
            <a:rPr lang="ru-RU" sz="14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ацию задач ее развития и </a:t>
          </a:r>
          <a:r>
            <a:rPr lang="ru-RU" sz="1400" b="1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т.д</a:t>
          </a:r>
          <a:endParaRPr lang="ru-RU" sz="14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5AC5A3-2481-4D00-BF80-3F989E006D99}" type="parTrans" cxnId="{E5F03B15-987B-4466-870A-A7E78040C18A}">
      <dgm:prSet/>
      <dgm:spPr/>
      <dgm:t>
        <a:bodyPr/>
        <a:lstStyle/>
        <a:p>
          <a:endParaRPr lang="ru-RU"/>
        </a:p>
      </dgm:t>
    </dgm:pt>
    <dgm:pt modelId="{5CAF3D9C-D912-405D-9B2B-81DCA530C851}" type="sibTrans" cxnId="{E5F03B15-987B-4466-870A-A7E78040C18A}">
      <dgm:prSet/>
      <dgm:spPr/>
      <dgm:t>
        <a:bodyPr/>
        <a:lstStyle/>
        <a:p>
          <a:endParaRPr lang="ru-RU"/>
        </a:p>
      </dgm:t>
    </dgm:pt>
    <dgm:pt modelId="{116234A1-A9DC-456D-8168-234BB2060DD1}" type="pres">
      <dgm:prSet presAssocID="{259426FC-C930-4E73-88F5-B91D2D5DE0EF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9C007E3B-4571-4360-AA06-DF13FAC3E874}" type="pres">
      <dgm:prSet presAssocID="{567E8C39-39C0-4F1C-BA01-F0089E70D55E}" presName="parentText1" presStyleLbl="node1" presStyleIdx="0" presStyleCnt="3" custLinFactNeighborX="900" custLinFactNeighborY="-5311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4F0D8-6676-4486-BEA4-4151AFBD4872}" type="pres">
      <dgm:prSet presAssocID="{567E8C39-39C0-4F1C-BA01-F0089E70D55E}" presName="childText1" presStyleLbl="solidAlignAcc1" presStyleIdx="0" presStyleCnt="3" custScaleX="84415" custScaleY="117527" custLinFactNeighborX="-2832" custLinFactNeighborY="-1484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8DDC34-1181-4C90-8DD4-8A7E1FE032F4}" type="pres">
      <dgm:prSet presAssocID="{F8B0C85D-E070-4FBE-917A-9DFE8B040808}" presName="parentText2" presStyleLbl="node1" presStyleIdx="1" presStyleCnt="3" custLinFactNeighborX="66" custLinFactNeighborY="-3174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335B2F-A694-4931-981E-5B88B7AA18FE}" type="pres">
      <dgm:prSet presAssocID="{F8B0C85D-E070-4FBE-917A-9DFE8B040808}" presName="childText2" presStyleLbl="solidAlignAcc1" presStyleIdx="1" presStyleCnt="3" custScaleX="107670" custScaleY="130571" custLinFactNeighborX="4475" custLinFactNeighborY="-917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4C219E-07A3-45E1-B2BE-BF49EE613D9C}" type="pres">
      <dgm:prSet presAssocID="{BFB5A30E-0F0A-4B80-8EC9-6BBAEB1D1C55}" presName="parentText3" presStyleLbl="node1" presStyleIdx="2" presStyleCnt="3" custScaleX="86909" custScaleY="94584" custLinFactNeighborX="7618" custLinFactNeighborY="-26906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434CFA-BF39-4F64-8227-14EDEDF5BC9A}" type="pres">
      <dgm:prSet presAssocID="{BFB5A30E-0F0A-4B80-8EC9-6BBAEB1D1C55}" presName="childText3" presStyleLbl="solidAlignAcc1" presStyleIdx="2" presStyleCnt="3" custScaleX="97035" custScaleY="79525" custLinFactNeighborX="11915" custLinFactNeighborY="-278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072C0A-06CE-486B-90C7-E6432E07072D}" srcId="{259426FC-C930-4E73-88F5-B91D2D5DE0EF}" destId="{BFB5A30E-0F0A-4B80-8EC9-6BBAEB1D1C55}" srcOrd="2" destOrd="0" parTransId="{CEC88159-2811-453A-B849-A765973E4580}" sibTransId="{5269E95D-56CC-4F05-A30A-9E0D1ADD8C79}"/>
    <dgm:cxn modelId="{4E6D424F-1D51-4377-A63D-133C28DB667E}" type="presOf" srcId="{BFB5A30E-0F0A-4B80-8EC9-6BBAEB1D1C55}" destId="{7D4C219E-07A3-45E1-B2BE-BF49EE613D9C}" srcOrd="0" destOrd="0" presId="urn:microsoft.com/office/officeart/2009/3/layout/IncreasingArrowsProcess"/>
    <dgm:cxn modelId="{C590E6A7-DB6C-4E55-87EB-9FD6A24FE5F4}" srcId="{F8B0C85D-E070-4FBE-917A-9DFE8B040808}" destId="{4658D9F2-E16E-428D-9574-49C5D9E1F0D5}" srcOrd="0" destOrd="0" parTransId="{3CE704EE-E535-4A4E-9FA7-DCFDD92FBC57}" sibTransId="{F1A564C5-8541-4418-B8E2-D97364359BED}"/>
    <dgm:cxn modelId="{8F4D0726-43CF-497D-942D-56FC6295434D}" type="presOf" srcId="{74BC030F-6202-4F96-B5AA-88375002ECCB}" destId="{F2434CFA-BF39-4F64-8227-14EDEDF5BC9A}" srcOrd="0" destOrd="0" presId="urn:microsoft.com/office/officeart/2009/3/layout/IncreasingArrowsProcess"/>
    <dgm:cxn modelId="{81ED4694-36A0-4C8C-918B-94FADCD536C0}" type="presOf" srcId="{89FE42B8-3E07-4B17-B7B1-E57B171DF38F}" destId="{BCC4F0D8-6676-4486-BEA4-4151AFBD4872}" srcOrd="0" destOrd="1" presId="urn:microsoft.com/office/officeart/2009/3/layout/IncreasingArrowsProcess"/>
    <dgm:cxn modelId="{E5F03B15-987B-4466-870A-A7E78040C18A}" srcId="{F8B0C85D-E070-4FBE-917A-9DFE8B040808}" destId="{0EF6105B-5D53-4770-9239-25238FF4BCFE}" srcOrd="1" destOrd="0" parTransId="{275AC5A3-2481-4D00-BF80-3F989E006D99}" sibTransId="{5CAF3D9C-D912-405D-9B2B-81DCA530C851}"/>
    <dgm:cxn modelId="{7206CCC5-5542-452C-B839-BB914C92C292}" srcId="{567E8C39-39C0-4F1C-BA01-F0089E70D55E}" destId="{94EE0104-B12D-4711-955B-738BABE6877B}" srcOrd="0" destOrd="0" parTransId="{FFF6DF10-3585-404A-AED4-7505C09E7E65}" sibTransId="{7C8020EA-CCB1-48D2-9F4A-F931DE9F223C}"/>
    <dgm:cxn modelId="{03D0AF41-536C-45BD-A303-CF8AAE0B5735}" srcId="{259426FC-C930-4E73-88F5-B91D2D5DE0EF}" destId="{567E8C39-39C0-4F1C-BA01-F0089E70D55E}" srcOrd="0" destOrd="0" parTransId="{3998F801-E2D9-4C29-8C7A-8F8A291AB248}" sibTransId="{EE2AEC7B-6962-4576-AD87-4EA5DDA6DF6F}"/>
    <dgm:cxn modelId="{75B9B996-D353-40E9-8986-B3AD7B0757D3}" type="presOf" srcId="{4658D9F2-E16E-428D-9574-49C5D9E1F0D5}" destId="{14335B2F-A694-4931-981E-5B88B7AA18FE}" srcOrd="0" destOrd="0" presId="urn:microsoft.com/office/officeart/2009/3/layout/IncreasingArrowsProcess"/>
    <dgm:cxn modelId="{A78EE1C1-42F3-4741-875D-AB606B535A5F}" srcId="{259426FC-C930-4E73-88F5-B91D2D5DE0EF}" destId="{F8B0C85D-E070-4FBE-917A-9DFE8B040808}" srcOrd="1" destOrd="0" parTransId="{27498B84-F9A1-42A4-A48F-9E05B9F8FF86}" sibTransId="{2D150EF5-1425-43FE-84DD-2A04AB330866}"/>
    <dgm:cxn modelId="{CB6F4C56-5CA9-4F1B-95C5-BE6BD65AD2E6}" type="presOf" srcId="{567E8C39-39C0-4F1C-BA01-F0089E70D55E}" destId="{9C007E3B-4571-4360-AA06-DF13FAC3E874}" srcOrd="0" destOrd="0" presId="urn:microsoft.com/office/officeart/2009/3/layout/IncreasingArrowsProcess"/>
    <dgm:cxn modelId="{0C9729B6-CEEC-404A-AE08-8FF2D7D1986F}" type="presOf" srcId="{259426FC-C930-4E73-88F5-B91D2D5DE0EF}" destId="{116234A1-A9DC-456D-8168-234BB2060DD1}" srcOrd="0" destOrd="0" presId="urn:microsoft.com/office/officeart/2009/3/layout/IncreasingArrowsProcess"/>
    <dgm:cxn modelId="{7FBF76E2-8662-493A-AF27-2023707ADA4C}" type="presOf" srcId="{94EE0104-B12D-4711-955B-738BABE6877B}" destId="{BCC4F0D8-6676-4486-BEA4-4151AFBD4872}" srcOrd="0" destOrd="0" presId="urn:microsoft.com/office/officeart/2009/3/layout/IncreasingArrowsProcess"/>
    <dgm:cxn modelId="{DB2838E3-6936-4112-8496-8AFB52D80E44}" srcId="{567E8C39-39C0-4F1C-BA01-F0089E70D55E}" destId="{89FE42B8-3E07-4B17-B7B1-E57B171DF38F}" srcOrd="1" destOrd="0" parTransId="{88514C8B-AB51-49DE-9FA6-457CF737A114}" sibTransId="{984AAFDE-4B00-4BCD-AEE6-78D3CAE6452B}"/>
    <dgm:cxn modelId="{A85363F6-CC27-4025-81ED-12565EBED319}" type="presOf" srcId="{0EF6105B-5D53-4770-9239-25238FF4BCFE}" destId="{14335B2F-A694-4931-981E-5B88B7AA18FE}" srcOrd="0" destOrd="1" presId="urn:microsoft.com/office/officeart/2009/3/layout/IncreasingArrowsProcess"/>
    <dgm:cxn modelId="{A7718B07-1DF3-4D37-B9EC-F05EDF006F86}" type="presOf" srcId="{F8B0C85D-E070-4FBE-917A-9DFE8B040808}" destId="{448DDC34-1181-4C90-8DD4-8A7E1FE032F4}" srcOrd="0" destOrd="0" presId="urn:microsoft.com/office/officeart/2009/3/layout/IncreasingArrowsProcess"/>
    <dgm:cxn modelId="{200440BA-EEA6-4BDE-8C40-3221C277E20F}" srcId="{BFB5A30E-0F0A-4B80-8EC9-6BBAEB1D1C55}" destId="{74BC030F-6202-4F96-B5AA-88375002ECCB}" srcOrd="0" destOrd="0" parTransId="{7F56E6F3-D58A-48D3-98DB-5D265D5D2F86}" sibTransId="{1CB80C82-83B6-4CD4-9203-58EF8B189DE4}"/>
    <dgm:cxn modelId="{D8A7C723-90F6-4606-8305-6F044A6C3258}" type="presParOf" srcId="{116234A1-A9DC-456D-8168-234BB2060DD1}" destId="{9C007E3B-4571-4360-AA06-DF13FAC3E874}" srcOrd="0" destOrd="0" presId="urn:microsoft.com/office/officeart/2009/3/layout/IncreasingArrowsProcess"/>
    <dgm:cxn modelId="{8E7F5B7D-6DC6-44F7-A631-C2D23F289574}" type="presParOf" srcId="{116234A1-A9DC-456D-8168-234BB2060DD1}" destId="{BCC4F0D8-6676-4486-BEA4-4151AFBD4872}" srcOrd="1" destOrd="0" presId="urn:microsoft.com/office/officeart/2009/3/layout/IncreasingArrowsProcess"/>
    <dgm:cxn modelId="{9374E7F3-B6C3-4176-962A-323CA614305E}" type="presParOf" srcId="{116234A1-A9DC-456D-8168-234BB2060DD1}" destId="{448DDC34-1181-4C90-8DD4-8A7E1FE032F4}" srcOrd="2" destOrd="0" presId="urn:microsoft.com/office/officeart/2009/3/layout/IncreasingArrowsProcess"/>
    <dgm:cxn modelId="{0E504A9C-A53F-4F90-A47A-1C8AEC50AF71}" type="presParOf" srcId="{116234A1-A9DC-456D-8168-234BB2060DD1}" destId="{14335B2F-A694-4931-981E-5B88B7AA18FE}" srcOrd="3" destOrd="0" presId="urn:microsoft.com/office/officeart/2009/3/layout/IncreasingArrowsProcess"/>
    <dgm:cxn modelId="{5DF954E7-747C-4561-87F6-EA793C1A9BA9}" type="presParOf" srcId="{116234A1-A9DC-456D-8168-234BB2060DD1}" destId="{7D4C219E-07A3-45E1-B2BE-BF49EE613D9C}" srcOrd="4" destOrd="0" presId="urn:microsoft.com/office/officeart/2009/3/layout/IncreasingArrowsProcess"/>
    <dgm:cxn modelId="{76E7CE4C-9BA8-433C-8B3E-A629760CD7E8}" type="presParOf" srcId="{116234A1-A9DC-456D-8168-234BB2060DD1}" destId="{F2434CFA-BF39-4F64-8227-14EDEDF5BC9A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B198B2-DE13-4961-B5D6-8C15E3038D94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BF0E95-F4AA-4D84-97ED-B823EF2BE42D}">
      <dgm:prSet phldrT="[Текст]" custT="1"/>
      <dgm:spPr/>
      <dgm:t>
        <a:bodyPr/>
        <a:lstStyle/>
        <a:p>
          <a:pPr algn="just"/>
          <a:r>
            <a:rPr lang="ru-RU" sz="18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соответствия результатов освоения </a:t>
          </a:r>
          <a:r>
            <a:rPr lang="ru-RU" sz="18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образовательных</a:t>
          </a:r>
          <a:r>
            <a:rPr lang="ru-RU" sz="18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программ среднего профессионального </a:t>
          </a:r>
          <a:r>
            <a:rPr lang="ru-RU" sz="18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образования</a:t>
          </a:r>
          <a:r>
            <a:rPr lang="ru-RU" sz="18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требованиям стандартов </a:t>
          </a:r>
          <a:r>
            <a:rPr lang="ru-RU" sz="1800" b="0" i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WorldSkills</a:t>
          </a:r>
          <a:r>
            <a:rPr lang="ru-RU" sz="18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и федеральных государственных </a:t>
          </a:r>
          <a:r>
            <a:rPr lang="ru-RU" sz="1800" b="1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образовательных</a:t>
          </a:r>
          <a:r>
            <a:rPr lang="ru-RU" sz="18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стандартов СПО по соответствующим компетенциям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291636-BB02-4080-AA10-F6F438CD4313}" type="parTrans" cxnId="{E6D0AF09-0C4D-4007-9D00-6D73DE85665D}">
      <dgm:prSet/>
      <dgm:spPr/>
      <dgm:t>
        <a:bodyPr/>
        <a:lstStyle/>
        <a:p>
          <a:endParaRPr lang="ru-RU"/>
        </a:p>
      </dgm:t>
    </dgm:pt>
    <dgm:pt modelId="{E3EABD97-767A-4551-973C-D9BA6D1D45EF}" type="sibTrans" cxnId="{E6D0AF09-0C4D-4007-9D00-6D73DE85665D}">
      <dgm:prSet/>
      <dgm:spPr/>
      <dgm:t>
        <a:bodyPr/>
        <a:lstStyle/>
        <a:p>
          <a:endParaRPr lang="ru-RU"/>
        </a:p>
      </dgm:t>
    </dgm:pt>
    <dgm:pt modelId="{C023EE90-C5AE-4DC9-86FE-6B5084D0C2D7}" type="pres">
      <dgm:prSet presAssocID="{13B198B2-DE13-4961-B5D6-8C15E3038D9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94D10FA-EDDE-4E43-BF6A-F4BB00CD6AF2}" type="pres">
      <dgm:prSet presAssocID="{A6BF0E95-F4AA-4D84-97ED-B823EF2BE42D}" presName="arrow" presStyleLbl="node1" presStyleIdx="0" presStyleCnt="1" custScaleX="247774" custScaleY="113464" custRadScaleRad="106315" custRadScaleInc="-4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1310F0-ECFF-4E9A-8F28-119FA5C26459}" type="presOf" srcId="{A6BF0E95-F4AA-4D84-97ED-B823EF2BE42D}" destId="{394D10FA-EDDE-4E43-BF6A-F4BB00CD6AF2}" srcOrd="0" destOrd="0" presId="urn:microsoft.com/office/officeart/2005/8/layout/arrow5"/>
    <dgm:cxn modelId="{77FBEF76-3D22-44E5-A3FA-9509E9F66F3C}" type="presOf" srcId="{13B198B2-DE13-4961-B5D6-8C15E3038D94}" destId="{C023EE90-C5AE-4DC9-86FE-6B5084D0C2D7}" srcOrd="0" destOrd="0" presId="urn:microsoft.com/office/officeart/2005/8/layout/arrow5"/>
    <dgm:cxn modelId="{E6D0AF09-0C4D-4007-9D00-6D73DE85665D}" srcId="{13B198B2-DE13-4961-B5D6-8C15E3038D94}" destId="{A6BF0E95-F4AA-4D84-97ED-B823EF2BE42D}" srcOrd="0" destOrd="0" parTransId="{06291636-BB02-4080-AA10-F6F438CD4313}" sibTransId="{E3EABD97-767A-4551-973C-D9BA6D1D45EF}"/>
    <dgm:cxn modelId="{116CCCD7-1FAB-409B-92B0-3671DC6ED87A}" type="presParOf" srcId="{C023EE90-C5AE-4DC9-86FE-6B5084D0C2D7}" destId="{394D10FA-EDDE-4E43-BF6A-F4BB00CD6AF2}" srcOrd="0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FB678E-740A-426F-BFD2-C67BC5D9BC3B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20B78CEC-06A7-4D40-B31F-2B8A0E796901}">
      <dgm:prSet phldrT="[Текст]" custT="1"/>
      <dgm:spPr/>
      <dgm:t>
        <a:bodyPr/>
        <a:lstStyle/>
        <a:p>
          <a:pPr algn="just"/>
          <a:r>
            <a:rPr lang="ru-RU" sz="1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Доля организаций, 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осуществляющих образовательную деятельность по образовательным программам СПО, </a:t>
          </a:r>
          <a:r>
            <a:rPr lang="ru-RU" sz="1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итоговая аттестация в которых проходит в форме ДЭ,%</a:t>
          </a:r>
          <a:endParaRPr lang="ru-RU" sz="14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466B19-8CEF-4E9C-AEC3-1AFD1458A74C}" type="parTrans" cxnId="{C962DB3D-E547-43E3-9555-7AC573B09273}">
      <dgm:prSet/>
      <dgm:spPr/>
      <dgm:t>
        <a:bodyPr/>
        <a:lstStyle/>
        <a:p>
          <a:endParaRPr lang="ru-RU"/>
        </a:p>
      </dgm:t>
    </dgm:pt>
    <dgm:pt modelId="{97800680-D987-4F4C-81AE-83D09FFB2648}" type="sibTrans" cxnId="{C962DB3D-E547-43E3-9555-7AC573B09273}">
      <dgm:prSet/>
      <dgm:spPr/>
      <dgm:t>
        <a:bodyPr/>
        <a:lstStyle/>
        <a:p>
          <a:endParaRPr lang="ru-RU"/>
        </a:p>
      </dgm:t>
    </dgm:pt>
    <dgm:pt modelId="{AF1BF031-09CE-48C4-B431-903BF727CA2B}">
      <dgm:prSet phldrT="[Текст]" custT="1"/>
      <dgm:spPr/>
      <dgm:t>
        <a:bodyPr/>
        <a:lstStyle/>
        <a:p>
          <a:pPr algn="just"/>
          <a:r>
            <a:rPr lang="ru-RU" sz="1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Доля обучающихся 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организаций, осуществляющих образовательную деятельность по образовательным программам СПО, </a:t>
          </a:r>
          <a:r>
            <a:rPr lang="ru-RU" sz="1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проходят аттестацию с использованием механизма ДЭ</a:t>
          </a:r>
          <a:endParaRPr lang="ru-RU" sz="14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D2CFAA-5CBB-4E1A-A4E8-2405F8AB712B}" type="parTrans" cxnId="{9836D917-7979-4025-9E1D-91FBC9EBF84A}">
      <dgm:prSet/>
      <dgm:spPr/>
      <dgm:t>
        <a:bodyPr/>
        <a:lstStyle/>
        <a:p>
          <a:endParaRPr lang="ru-RU"/>
        </a:p>
      </dgm:t>
    </dgm:pt>
    <dgm:pt modelId="{FA12D164-3D82-4146-897E-3E87FBFBED52}" type="sibTrans" cxnId="{9836D917-7979-4025-9E1D-91FBC9EBF84A}">
      <dgm:prSet/>
      <dgm:spPr/>
      <dgm:t>
        <a:bodyPr/>
        <a:lstStyle/>
        <a:p>
          <a:endParaRPr lang="ru-RU"/>
        </a:p>
      </dgm:t>
    </dgm:pt>
    <dgm:pt modelId="{B2105606-3541-46D4-B621-317BEEB9B174}" type="pres">
      <dgm:prSet presAssocID="{46FB678E-740A-426F-BFD2-C67BC5D9BC3B}" presName="compositeShape" presStyleCnt="0">
        <dgm:presLayoutVars>
          <dgm:dir/>
          <dgm:resizeHandles/>
        </dgm:presLayoutVars>
      </dgm:prSet>
      <dgm:spPr/>
    </dgm:pt>
    <dgm:pt modelId="{E052CAFA-4B7F-4C6A-89BD-D6AA40371BA9}" type="pres">
      <dgm:prSet presAssocID="{46FB678E-740A-426F-BFD2-C67BC5D9BC3B}" presName="pyramid" presStyleLbl="node1" presStyleIdx="0" presStyleCnt="1" custLinFactNeighborX="-3401" custLinFactNeighborY="10031"/>
      <dgm:spPr/>
    </dgm:pt>
    <dgm:pt modelId="{58F2DAF1-D508-463F-B604-1E85D64278AA}" type="pres">
      <dgm:prSet presAssocID="{46FB678E-740A-426F-BFD2-C67BC5D9BC3B}" presName="theList" presStyleCnt="0"/>
      <dgm:spPr/>
    </dgm:pt>
    <dgm:pt modelId="{0C35EB17-DA02-4476-8E45-7EF2FA3C9045}" type="pres">
      <dgm:prSet presAssocID="{20B78CEC-06A7-4D40-B31F-2B8A0E796901}" presName="aNode" presStyleLbl="fgAcc1" presStyleIdx="0" presStyleCnt="2" custScaleX="112357" custScaleY="1466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F45619-8641-446A-A3C1-3D72DBB95D2F}" type="pres">
      <dgm:prSet presAssocID="{20B78CEC-06A7-4D40-B31F-2B8A0E796901}" presName="aSpace" presStyleCnt="0"/>
      <dgm:spPr/>
    </dgm:pt>
    <dgm:pt modelId="{E3F4E8FE-B379-4CBB-B4F6-277630C72C08}" type="pres">
      <dgm:prSet presAssocID="{AF1BF031-09CE-48C4-B431-903BF727CA2B}" presName="aNode" presStyleLbl="fgAcc1" presStyleIdx="1" presStyleCnt="2" custScaleX="111620" custScaleY="165289" custLinFactNeighborX="1558" custLinFactNeighborY="114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2E224F-C8EC-43CE-B2C9-A7C72372B4D4}" type="pres">
      <dgm:prSet presAssocID="{AF1BF031-09CE-48C4-B431-903BF727CA2B}" presName="aSpace" presStyleCnt="0"/>
      <dgm:spPr/>
    </dgm:pt>
  </dgm:ptLst>
  <dgm:cxnLst>
    <dgm:cxn modelId="{8EF83F0D-6E83-4D7F-8C90-D7D242FAF4E0}" type="presOf" srcId="{46FB678E-740A-426F-BFD2-C67BC5D9BC3B}" destId="{B2105606-3541-46D4-B621-317BEEB9B174}" srcOrd="0" destOrd="0" presId="urn:microsoft.com/office/officeart/2005/8/layout/pyramid2"/>
    <dgm:cxn modelId="{AEB0EB37-96FC-4B50-9502-F80ED9544D9A}" type="presOf" srcId="{AF1BF031-09CE-48C4-B431-903BF727CA2B}" destId="{E3F4E8FE-B379-4CBB-B4F6-277630C72C08}" srcOrd="0" destOrd="0" presId="urn:microsoft.com/office/officeart/2005/8/layout/pyramid2"/>
    <dgm:cxn modelId="{9836D917-7979-4025-9E1D-91FBC9EBF84A}" srcId="{46FB678E-740A-426F-BFD2-C67BC5D9BC3B}" destId="{AF1BF031-09CE-48C4-B431-903BF727CA2B}" srcOrd="1" destOrd="0" parTransId="{57D2CFAA-5CBB-4E1A-A4E8-2405F8AB712B}" sibTransId="{FA12D164-3D82-4146-897E-3E87FBFBED52}"/>
    <dgm:cxn modelId="{C962DB3D-E547-43E3-9555-7AC573B09273}" srcId="{46FB678E-740A-426F-BFD2-C67BC5D9BC3B}" destId="{20B78CEC-06A7-4D40-B31F-2B8A0E796901}" srcOrd="0" destOrd="0" parTransId="{7E466B19-8CEF-4E9C-AEC3-1AFD1458A74C}" sibTransId="{97800680-D987-4F4C-81AE-83D09FFB2648}"/>
    <dgm:cxn modelId="{9F612B76-614E-4952-A5EB-78BE1831194D}" type="presOf" srcId="{20B78CEC-06A7-4D40-B31F-2B8A0E796901}" destId="{0C35EB17-DA02-4476-8E45-7EF2FA3C9045}" srcOrd="0" destOrd="0" presId="urn:microsoft.com/office/officeart/2005/8/layout/pyramid2"/>
    <dgm:cxn modelId="{0B88BA88-CAF0-4D81-B2E8-96BCC724B66B}" type="presParOf" srcId="{B2105606-3541-46D4-B621-317BEEB9B174}" destId="{E052CAFA-4B7F-4C6A-89BD-D6AA40371BA9}" srcOrd="0" destOrd="0" presId="urn:microsoft.com/office/officeart/2005/8/layout/pyramid2"/>
    <dgm:cxn modelId="{7E429DDC-4DE6-4B88-AC5B-475D655969BD}" type="presParOf" srcId="{B2105606-3541-46D4-B621-317BEEB9B174}" destId="{58F2DAF1-D508-463F-B604-1E85D64278AA}" srcOrd="1" destOrd="0" presId="urn:microsoft.com/office/officeart/2005/8/layout/pyramid2"/>
    <dgm:cxn modelId="{021713EE-689A-4118-BA81-3FBFB430DCC3}" type="presParOf" srcId="{58F2DAF1-D508-463F-B604-1E85D64278AA}" destId="{0C35EB17-DA02-4476-8E45-7EF2FA3C9045}" srcOrd="0" destOrd="0" presId="urn:microsoft.com/office/officeart/2005/8/layout/pyramid2"/>
    <dgm:cxn modelId="{B55B6B9E-5B78-4B20-B291-8EBB3C706086}" type="presParOf" srcId="{58F2DAF1-D508-463F-B604-1E85D64278AA}" destId="{05F45619-8641-446A-A3C1-3D72DBB95D2F}" srcOrd="1" destOrd="0" presId="urn:microsoft.com/office/officeart/2005/8/layout/pyramid2"/>
    <dgm:cxn modelId="{30A276D5-5124-469A-AE91-6652D0EA43C4}" type="presParOf" srcId="{58F2DAF1-D508-463F-B604-1E85D64278AA}" destId="{E3F4E8FE-B379-4CBB-B4F6-277630C72C08}" srcOrd="2" destOrd="0" presId="urn:microsoft.com/office/officeart/2005/8/layout/pyramid2"/>
    <dgm:cxn modelId="{4D960AD9-4DA3-4354-82F2-C9A2B1EFA70B}" type="presParOf" srcId="{58F2DAF1-D508-463F-B604-1E85D64278AA}" destId="{572E224F-C8EC-43CE-B2C9-A7C72372B4D4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6FB678E-740A-426F-BFD2-C67BC5D9BC3B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ACADD8EE-1786-4502-ACE4-DD6D547B8663}">
      <dgm:prSet custT="1"/>
      <dgm:spPr/>
      <dgm:t>
        <a:bodyPr/>
        <a:lstStyle/>
        <a:p>
          <a:r>
            <a:rPr lang="ru-RU" sz="1800" b="0" i="0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Доля обучающихся, прошедших процедуру демонстрационного экзамена, от общего количества обучающихся ПОО  (%)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71B52D-DFBF-403A-AE6C-3D7E6A795878}" type="parTrans" cxnId="{52866BE8-F71F-490E-8293-3EBB125AB5AC}">
      <dgm:prSet/>
      <dgm:spPr/>
      <dgm:t>
        <a:bodyPr/>
        <a:lstStyle/>
        <a:p>
          <a:endParaRPr lang="ru-RU"/>
        </a:p>
      </dgm:t>
    </dgm:pt>
    <dgm:pt modelId="{EBFE846F-A05A-48ED-9755-8B5F17FA3281}" type="sibTrans" cxnId="{52866BE8-F71F-490E-8293-3EBB125AB5AC}">
      <dgm:prSet/>
      <dgm:spPr/>
      <dgm:t>
        <a:bodyPr/>
        <a:lstStyle/>
        <a:p>
          <a:endParaRPr lang="ru-RU"/>
        </a:p>
      </dgm:t>
    </dgm:pt>
    <dgm:pt modelId="{C98F648F-FBAA-4AB7-B486-9DC7D2677CFF}">
      <dgm:prSet custT="1"/>
      <dgm:spPr/>
      <dgm:t>
        <a:bodyPr/>
        <a:lstStyle/>
        <a:p>
          <a:r>
            <a:rPr lang="ru-RU" sz="1800" b="0" i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обучающихся, прошедших процедуру демонстрационного экзамена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022D24-7DD7-470F-8823-67612347EA50}" type="parTrans" cxnId="{005BCA6E-633E-44E7-BC20-3F0733904803}">
      <dgm:prSet/>
      <dgm:spPr/>
      <dgm:t>
        <a:bodyPr/>
        <a:lstStyle/>
        <a:p>
          <a:endParaRPr lang="ru-RU"/>
        </a:p>
      </dgm:t>
    </dgm:pt>
    <dgm:pt modelId="{9A43739B-B08E-407B-A7AE-6E4E5C1E1222}" type="sibTrans" cxnId="{005BCA6E-633E-44E7-BC20-3F0733904803}">
      <dgm:prSet/>
      <dgm:spPr/>
      <dgm:t>
        <a:bodyPr/>
        <a:lstStyle/>
        <a:p>
          <a:endParaRPr lang="ru-RU"/>
        </a:p>
      </dgm:t>
    </dgm:pt>
    <dgm:pt modelId="{18ACEC23-E6BB-4BA2-9B1E-92EB01545A3E}">
      <dgm:prSet custT="1"/>
      <dgm:spPr/>
      <dgm:t>
        <a:bodyPr/>
        <a:lstStyle/>
        <a:p>
          <a:r>
            <a:rPr lang="ru-RU" sz="1800" b="0" i="0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Доля обучающихся, успешно прошедших процедуру независимой оценки квалификаций, от общего количества обучающихся ПОО (%)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C3FB84-4354-405C-B270-B9A5DF90D699}" type="parTrans" cxnId="{A0B3A035-674A-4BA0-A5CA-FB31AA26CEB8}">
      <dgm:prSet/>
      <dgm:spPr/>
      <dgm:t>
        <a:bodyPr/>
        <a:lstStyle/>
        <a:p>
          <a:endParaRPr lang="ru-RU"/>
        </a:p>
      </dgm:t>
    </dgm:pt>
    <dgm:pt modelId="{C05D3E2D-DE84-4728-B190-DDBDBE8FF9E9}" type="sibTrans" cxnId="{A0B3A035-674A-4BA0-A5CA-FB31AA26CEB8}">
      <dgm:prSet/>
      <dgm:spPr/>
      <dgm:t>
        <a:bodyPr/>
        <a:lstStyle/>
        <a:p>
          <a:endParaRPr lang="ru-RU"/>
        </a:p>
      </dgm:t>
    </dgm:pt>
    <dgm:pt modelId="{39C97D67-8837-4FB4-BB34-AFA4461FC1C2}">
      <dgm:prSet custT="1"/>
      <dgm:spPr/>
      <dgm:t>
        <a:bodyPr/>
        <a:lstStyle/>
        <a:p>
          <a:r>
            <a:rPr lang="ru-RU" sz="1800" b="0" i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обучающихся, успешно прошедших процедуру независимой оценки квалификаций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39D77E-16C4-4C72-8295-DE0A16C1A0BF}" type="parTrans" cxnId="{FEC9D7D8-6AF6-4E08-B02A-3CBB0E08515D}">
      <dgm:prSet/>
      <dgm:spPr/>
      <dgm:t>
        <a:bodyPr/>
        <a:lstStyle/>
        <a:p>
          <a:endParaRPr lang="ru-RU"/>
        </a:p>
      </dgm:t>
    </dgm:pt>
    <dgm:pt modelId="{86F83176-3AB5-4EE6-80F9-3B58671296B7}" type="sibTrans" cxnId="{FEC9D7D8-6AF6-4E08-B02A-3CBB0E08515D}">
      <dgm:prSet/>
      <dgm:spPr/>
      <dgm:t>
        <a:bodyPr/>
        <a:lstStyle/>
        <a:p>
          <a:endParaRPr lang="ru-RU"/>
        </a:p>
      </dgm:t>
    </dgm:pt>
    <dgm:pt modelId="{B2105606-3541-46D4-B621-317BEEB9B174}" type="pres">
      <dgm:prSet presAssocID="{46FB678E-740A-426F-BFD2-C67BC5D9BC3B}" presName="compositeShape" presStyleCnt="0">
        <dgm:presLayoutVars>
          <dgm:dir/>
          <dgm:resizeHandles/>
        </dgm:presLayoutVars>
      </dgm:prSet>
      <dgm:spPr/>
    </dgm:pt>
    <dgm:pt modelId="{E052CAFA-4B7F-4C6A-89BD-D6AA40371BA9}" type="pres">
      <dgm:prSet presAssocID="{46FB678E-740A-426F-BFD2-C67BC5D9BC3B}" presName="pyramid" presStyleLbl="node1" presStyleIdx="0" presStyleCnt="1" custLinFactNeighborX="-3401" custLinFactNeighborY="10031"/>
      <dgm:spPr/>
    </dgm:pt>
    <dgm:pt modelId="{58F2DAF1-D508-463F-B604-1E85D64278AA}" type="pres">
      <dgm:prSet presAssocID="{46FB678E-740A-426F-BFD2-C67BC5D9BC3B}" presName="theList" presStyleCnt="0"/>
      <dgm:spPr/>
    </dgm:pt>
    <dgm:pt modelId="{FA3DDD52-DB7B-47CC-9228-DAB2D513063E}" type="pres">
      <dgm:prSet presAssocID="{ACADD8EE-1786-4502-ACE4-DD6D547B8663}" presName="aNode" presStyleLbl="fgAcc1" presStyleIdx="0" presStyleCnt="4" custScaleX="147258" custScaleY="1356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025353-E519-4E6E-8221-1513EC459802}" type="pres">
      <dgm:prSet presAssocID="{ACADD8EE-1786-4502-ACE4-DD6D547B8663}" presName="aSpace" presStyleCnt="0"/>
      <dgm:spPr/>
    </dgm:pt>
    <dgm:pt modelId="{6B4EC7D1-0D2C-4D4D-993E-C9D387C06454}" type="pres">
      <dgm:prSet presAssocID="{C98F648F-FBAA-4AB7-B486-9DC7D2677CFF}" presName="aNode" presStyleLbl="fgAcc1" presStyleIdx="1" presStyleCnt="4" custScaleX="145846" custScaleY="112745">
        <dgm:presLayoutVars>
          <dgm:bulletEnabled val="1"/>
        </dgm:presLayoutVars>
      </dgm:prSet>
      <dgm:spPr/>
    </dgm:pt>
    <dgm:pt modelId="{96B866C4-E723-4D73-916E-09EB915A0D2F}" type="pres">
      <dgm:prSet presAssocID="{C98F648F-FBAA-4AB7-B486-9DC7D2677CFF}" presName="aSpace" presStyleCnt="0"/>
      <dgm:spPr/>
    </dgm:pt>
    <dgm:pt modelId="{7AA37D9A-9DE6-4DBB-8BAC-4B3F82201E19}" type="pres">
      <dgm:prSet presAssocID="{39C97D67-8837-4FB4-BB34-AFA4461FC1C2}" presName="aNode" presStyleLbl="fgAcc1" presStyleIdx="2" presStyleCnt="4" custScaleX="143998" custScaleY="133716" custLinFactY="159602" custLinFactNeighborX="-2567" custLinFactNeighborY="200000">
        <dgm:presLayoutVars>
          <dgm:bulletEnabled val="1"/>
        </dgm:presLayoutVars>
      </dgm:prSet>
      <dgm:spPr/>
    </dgm:pt>
    <dgm:pt modelId="{AB3D10A1-FFC1-461A-979B-651E5616B472}" type="pres">
      <dgm:prSet presAssocID="{39C97D67-8837-4FB4-BB34-AFA4461FC1C2}" presName="aSpace" presStyleCnt="0"/>
      <dgm:spPr/>
    </dgm:pt>
    <dgm:pt modelId="{61BCECA3-5534-48E5-A8FA-A6CF01EDD93C}" type="pres">
      <dgm:prSet presAssocID="{18ACEC23-E6BB-4BA2-9B1E-92EB01545A3E}" presName="aNode" presStyleLbl="fgAcc1" presStyleIdx="3" presStyleCnt="4" custScaleX="143039" custScaleY="131188" custLinFactY="-107293" custLinFactNeighborX="-924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1954CD-3EC6-4106-9F59-25E6505EC82C}" type="pres">
      <dgm:prSet presAssocID="{18ACEC23-E6BB-4BA2-9B1E-92EB01545A3E}" presName="aSpace" presStyleCnt="0"/>
      <dgm:spPr/>
    </dgm:pt>
  </dgm:ptLst>
  <dgm:cxnLst>
    <dgm:cxn modelId="{8EF83F0D-6E83-4D7F-8C90-D7D242FAF4E0}" type="presOf" srcId="{46FB678E-740A-426F-BFD2-C67BC5D9BC3B}" destId="{B2105606-3541-46D4-B621-317BEEB9B174}" srcOrd="0" destOrd="0" presId="urn:microsoft.com/office/officeart/2005/8/layout/pyramid2"/>
    <dgm:cxn modelId="{005BCA6E-633E-44E7-BC20-3F0733904803}" srcId="{46FB678E-740A-426F-BFD2-C67BC5D9BC3B}" destId="{C98F648F-FBAA-4AB7-B486-9DC7D2677CFF}" srcOrd="1" destOrd="0" parTransId="{6A022D24-7DD7-470F-8823-67612347EA50}" sibTransId="{9A43739B-B08E-407B-A7AE-6E4E5C1E1222}"/>
    <dgm:cxn modelId="{422586EE-11CF-4227-91BE-2FA67A0C5A07}" type="presOf" srcId="{C98F648F-FBAA-4AB7-B486-9DC7D2677CFF}" destId="{6B4EC7D1-0D2C-4D4D-993E-C9D387C06454}" srcOrd="0" destOrd="0" presId="urn:microsoft.com/office/officeart/2005/8/layout/pyramid2"/>
    <dgm:cxn modelId="{112EDCB2-F97D-4D59-A326-3F8CF8A4D318}" type="presOf" srcId="{18ACEC23-E6BB-4BA2-9B1E-92EB01545A3E}" destId="{61BCECA3-5534-48E5-A8FA-A6CF01EDD93C}" srcOrd="0" destOrd="0" presId="urn:microsoft.com/office/officeart/2005/8/layout/pyramid2"/>
    <dgm:cxn modelId="{52866BE8-F71F-490E-8293-3EBB125AB5AC}" srcId="{46FB678E-740A-426F-BFD2-C67BC5D9BC3B}" destId="{ACADD8EE-1786-4502-ACE4-DD6D547B8663}" srcOrd="0" destOrd="0" parTransId="{D371B52D-DFBF-403A-AE6C-3D7E6A795878}" sibTransId="{EBFE846F-A05A-48ED-9755-8B5F17FA3281}"/>
    <dgm:cxn modelId="{9D8CD5D7-BCAA-46DE-8CC3-5FDE328C9FE2}" type="presOf" srcId="{39C97D67-8837-4FB4-BB34-AFA4461FC1C2}" destId="{7AA37D9A-9DE6-4DBB-8BAC-4B3F82201E19}" srcOrd="0" destOrd="0" presId="urn:microsoft.com/office/officeart/2005/8/layout/pyramid2"/>
    <dgm:cxn modelId="{FEC9D7D8-6AF6-4E08-B02A-3CBB0E08515D}" srcId="{46FB678E-740A-426F-BFD2-C67BC5D9BC3B}" destId="{39C97D67-8837-4FB4-BB34-AFA4461FC1C2}" srcOrd="2" destOrd="0" parTransId="{2D39D77E-16C4-4C72-8295-DE0A16C1A0BF}" sibTransId="{86F83176-3AB5-4EE6-80F9-3B58671296B7}"/>
    <dgm:cxn modelId="{A0B3A035-674A-4BA0-A5CA-FB31AA26CEB8}" srcId="{46FB678E-740A-426F-BFD2-C67BC5D9BC3B}" destId="{18ACEC23-E6BB-4BA2-9B1E-92EB01545A3E}" srcOrd="3" destOrd="0" parTransId="{10C3FB84-4354-405C-B270-B9A5DF90D699}" sibTransId="{C05D3E2D-DE84-4728-B190-DDBDBE8FF9E9}"/>
    <dgm:cxn modelId="{0B45A91D-AB9C-4754-A0D0-2D06E2859D7A}" type="presOf" srcId="{ACADD8EE-1786-4502-ACE4-DD6D547B8663}" destId="{FA3DDD52-DB7B-47CC-9228-DAB2D513063E}" srcOrd="0" destOrd="0" presId="urn:microsoft.com/office/officeart/2005/8/layout/pyramid2"/>
    <dgm:cxn modelId="{0B88BA88-CAF0-4D81-B2E8-96BCC724B66B}" type="presParOf" srcId="{B2105606-3541-46D4-B621-317BEEB9B174}" destId="{E052CAFA-4B7F-4C6A-89BD-D6AA40371BA9}" srcOrd="0" destOrd="0" presId="urn:microsoft.com/office/officeart/2005/8/layout/pyramid2"/>
    <dgm:cxn modelId="{7E429DDC-4DE6-4B88-AC5B-475D655969BD}" type="presParOf" srcId="{B2105606-3541-46D4-B621-317BEEB9B174}" destId="{58F2DAF1-D508-463F-B604-1E85D64278AA}" srcOrd="1" destOrd="0" presId="urn:microsoft.com/office/officeart/2005/8/layout/pyramid2"/>
    <dgm:cxn modelId="{9B498DBD-B7E7-4E84-A16C-66060364B353}" type="presParOf" srcId="{58F2DAF1-D508-463F-B604-1E85D64278AA}" destId="{FA3DDD52-DB7B-47CC-9228-DAB2D513063E}" srcOrd="0" destOrd="0" presId="urn:microsoft.com/office/officeart/2005/8/layout/pyramid2"/>
    <dgm:cxn modelId="{48A64A57-1F51-4A93-9DEB-46A96D97BDAD}" type="presParOf" srcId="{58F2DAF1-D508-463F-B604-1E85D64278AA}" destId="{77025353-E519-4E6E-8221-1513EC459802}" srcOrd="1" destOrd="0" presId="urn:microsoft.com/office/officeart/2005/8/layout/pyramid2"/>
    <dgm:cxn modelId="{C493CD25-768F-4921-865E-A0015C1815F5}" type="presParOf" srcId="{58F2DAF1-D508-463F-B604-1E85D64278AA}" destId="{6B4EC7D1-0D2C-4D4D-993E-C9D387C06454}" srcOrd="2" destOrd="0" presId="urn:microsoft.com/office/officeart/2005/8/layout/pyramid2"/>
    <dgm:cxn modelId="{248C92BE-74DD-484C-A02A-6C37FC429896}" type="presParOf" srcId="{58F2DAF1-D508-463F-B604-1E85D64278AA}" destId="{96B866C4-E723-4D73-916E-09EB915A0D2F}" srcOrd="3" destOrd="0" presId="urn:microsoft.com/office/officeart/2005/8/layout/pyramid2"/>
    <dgm:cxn modelId="{5DFEC1F9-129E-4319-BA04-D8A351961073}" type="presParOf" srcId="{58F2DAF1-D508-463F-B604-1E85D64278AA}" destId="{7AA37D9A-9DE6-4DBB-8BAC-4B3F82201E19}" srcOrd="4" destOrd="0" presId="urn:microsoft.com/office/officeart/2005/8/layout/pyramid2"/>
    <dgm:cxn modelId="{8432A4DF-A67D-423C-8EEB-4B079174A56A}" type="presParOf" srcId="{58F2DAF1-D508-463F-B604-1E85D64278AA}" destId="{AB3D10A1-FFC1-461A-979B-651E5616B472}" srcOrd="5" destOrd="0" presId="urn:microsoft.com/office/officeart/2005/8/layout/pyramid2"/>
    <dgm:cxn modelId="{33547F86-1F61-408F-B405-9B3020148B55}" type="presParOf" srcId="{58F2DAF1-D508-463F-B604-1E85D64278AA}" destId="{61BCECA3-5534-48E5-A8FA-A6CF01EDD93C}" srcOrd="6" destOrd="0" presId="urn:microsoft.com/office/officeart/2005/8/layout/pyramid2"/>
    <dgm:cxn modelId="{5D1AA463-1102-467E-A767-3A23F0E88A61}" type="presParOf" srcId="{58F2DAF1-D508-463F-B604-1E85D64278AA}" destId="{AF1954CD-3EC6-4106-9F59-25E6505EC82C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600D234-796A-4C42-8443-9B0C77D66CE6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7543034-14E4-43D0-9EA7-EDEE588183FB}">
      <dgm:prSet phldrT="[Текст]" custT="1"/>
      <dgm:spPr/>
      <dgm:t>
        <a:bodyPr/>
        <a:lstStyle/>
        <a:p>
          <a:pPr algn="ctr"/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Государственная итоговая аттестация</a:t>
          </a:r>
        </a:p>
        <a:p>
          <a:pPr algn="ctr"/>
          <a:endParaRPr lang="ru-RU" sz="3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ГИА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A1171F-B928-4AF6-98FF-6D3F6043ABB8}" type="parTrans" cxnId="{CE07227A-2E17-4952-840F-2F099105865A}">
      <dgm:prSet/>
      <dgm:spPr/>
      <dgm:t>
        <a:bodyPr/>
        <a:lstStyle/>
        <a:p>
          <a:endParaRPr lang="ru-RU"/>
        </a:p>
      </dgm:t>
    </dgm:pt>
    <dgm:pt modelId="{B94445EA-7205-462E-9006-4E21655BCE77}" type="sibTrans" cxnId="{CE07227A-2E17-4952-840F-2F099105865A}">
      <dgm:prSet/>
      <dgm:spPr/>
      <dgm:t>
        <a:bodyPr/>
        <a:lstStyle/>
        <a:p>
          <a:endParaRPr lang="ru-RU"/>
        </a:p>
      </dgm:t>
    </dgm:pt>
    <dgm:pt modelId="{A9145DB2-F90B-4C86-8666-143CB2AD548E}">
      <dgm:prSet phldrT="[Текст]" custT="1"/>
      <dgm:spPr/>
      <dgm:t>
        <a:bodyPr/>
        <a:lstStyle/>
        <a:p>
          <a:pPr algn="ctr"/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Промежуточная аттестация</a:t>
          </a:r>
        </a:p>
        <a:p>
          <a:pPr algn="ctr"/>
          <a:endParaRPr lang="ru-RU" sz="3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endParaRPr lang="ru-RU" sz="3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ПА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265F45-540B-4FCA-A0CC-51A14C320532}" type="parTrans" cxnId="{C050C658-DE40-4B58-B2B6-25583F916E5E}">
      <dgm:prSet/>
      <dgm:spPr/>
      <dgm:t>
        <a:bodyPr/>
        <a:lstStyle/>
        <a:p>
          <a:endParaRPr lang="ru-RU"/>
        </a:p>
      </dgm:t>
    </dgm:pt>
    <dgm:pt modelId="{4CD8B742-E754-4B92-B222-8392F87B9209}" type="sibTrans" cxnId="{C050C658-DE40-4B58-B2B6-25583F916E5E}">
      <dgm:prSet/>
      <dgm:spPr/>
      <dgm:t>
        <a:bodyPr/>
        <a:lstStyle/>
        <a:p>
          <a:endParaRPr lang="ru-RU"/>
        </a:p>
      </dgm:t>
    </dgm:pt>
    <dgm:pt modelId="{D8237B38-C5B6-44F4-9E0F-90ADDF92C3B4}" type="pres">
      <dgm:prSet presAssocID="{E600D234-796A-4C42-8443-9B0C77D66CE6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600B7571-DF2D-471A-9B94-7569FBD66C4B}" type="pres">
      <dgm:prSet presAssocID="{E600D234-796A-4C42-8443-9B0C77D66CE6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F92FF5-7AEE-43E0-8368-83944D68B100}" type="pres">
      <dgm:prSet presAssocID="{E600D234-796A-4C42-8443-9B0C77D66CE6}" presName="LeftNode" presStyleLbl="bgImgPlace1" presStyleIdx="0" presStyleCnt="2" custScaleX="169234" custScaleY="98476" custLinFactNeighborX="-69743" custLinFactNeighborY="2887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23E84934-9478-4227-9760-5A4825F7871F}" type="pres">
      <dgm:prSet presAssocID="{E600D234-796A-4C42-8443-9B0C77D66CE6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0B9558-7265-419E-89DD-7A69E0FAC09B}" type="pres">
      <dgm:prSet presAssocID="{E600D234-796A-4C42-8443-9B0C77D66CE6}" presName="RightNode" presStyleLbl="bgImgPlace1" presStyleIdx="1" presStyleCnt="2" custScaleX="188211" custScaleY="91166" custLinFactNeighborX="84102" custLinFactNeighborY="787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23319D5D-F742-4389-804F-FC6D7706BB63}" type="pres">
      <dgm:prSet presAssocID="{E600D234-796A-4C42-8443-9B0C77D66CE6}" presName="TopArrow" presStyleLbl="node1" presStyleIdx="0" presStyleCnt="2"/>
      <dgm:spPr/>
    </dgm:pt>
    <dgm:pt modelId="{407573C0-27BD-4199-9F59-91AA02877F2C}" type="pres">
      <dgm:prSet presAssocID="{E600D234-796A-4C42-8443-9B0C77D66CE6}" presName="BottomArrow" presStyleLbl="node1" presStyleIdx="1" presStyleCnt="2" custScaleY="127142"/>
      <dgm:spPr/>
    </dgm:pt>
  </dgm:ptLst>
  <dgm:cxnLst>
    <dgm:cxn modelId="{8CECDAE3-20D3-4267-831C-2B8DFFAF3FE8}" type="presOf" srcId="{F7543034-14E4-43D0-9EA7-EDEE588183FB}" destId="{600B7571-DF2D-471A-9B94-7569FBD66C4B}" srcOrd="0" destOrd="0" presId="urn:microsoft.com/office/officeart/2009/layout/ReverseList"/>
    <dgm:cxn modelId="{C050C658-DE40-4B58-B2B6-25583F916E5E}" srcId="{E600D234-796A-4C42-8443-9B0C77D66CE6}" destId="{A9145DB2-F90B-4C86-8666-143CB2AD548E}" srcOrd="1" destOrd="0" parTransId="{62265F45-540B-4FCA-A0CC-51A14C320532}" sibTransId="{4CD8B742-E754-4B92-B222-8392F87B9209}"/>
    <dgm:cxn modelId="{CE07227A-2E17-4952-840F-2F099105865A}" srcId="{E600D234-796A-4C42-8443-9B0C77D66CE6}" destId="{F7543034-14E4-43D0-9EA7-EDEE588183FB}" srcOrd="0" destOrd="0" parTransId="{1AA1171F-B928-4AF6-98FF-6D3F6043ABB8}" sibTransId="{B94445EA-7205-462E-9006-4E21655BCE77}"/>
    <dgm:cxn modelId="{636639CF-2559-4592-BDD8-856C6E42D1DF}" type="presOf" srcId="{A9145DB2-F90B-4C86-8666-143CB2AD548E}" destId="{310B9558-7265-419E-89DD-7A69E0FAC09B}" srcOrd="1" destOrd="0" presId="urn:microsoft.com/office/officeart/2009/layout/ReverseList"/>
    <dgm:cxn modelId="{7ACE722F-1A18-4348-9612-0436D7F2CF8D}" type="presOf" srcId="{F7543034-14E4-43D0-9EA7-EDEE588183FB}" destId="{B9F92FF5-7AEE-43E0-8368-83944D68B100}" srcOrd="1" destOrd="0" presId="urn:microsoft.com/office/officeart/2009/layout/ReverseList"/>
    <dgm:cxn modelId="{6CF23AA3-D971-4C2E-8CBF-C01F0116B6FF}" type="presOf" srcId="{A9145DB2-F90B-4C86-8666-143CB2AD548E}" destId="{23E84934-9478-4227-9760-5A4825F7871F}" srcOrd="0" destOrd="0" presId="urn:microsoft.com/office/officeart/2009/layout/ReverseList"/>
    <dgm:cxn modelId="{29FD7BE0-E3CE-4320-9497-094CDFDB3B08}" type="presOf" srcId="{E600D234-796A-4C42-8443-9B0C77D66CE6}" destId="{D8237B38-C5B6-44F4-9E0F-90ADDF92C3B4}" srcOrd="0" destOrd="0" presId="urn:microsoft.com/office/officeart/2009/layout/ReverseList"/>
    <dgm:cxn modelId="{36CDA9E0-3DC7-4F60-BD79-597381A289B6}" type="presParOf" srcId="{D8237B38-C5B6-44F4-9E0F-90ADDF92C3B4}" destId="{600B7571-DF2D-471A-9B94-7569FBD66C4B}" srcOrd="0" destOrd="0" presId="urn:microsoft.com/office/officeart/2009/layout/ReverseList"/>
    <dgm:cxn modelId="{12C23783-2A71-445A-83FC-F43796A6CA01}" type="presParOf" srcId="{D8237B38-C5B6-44F4-9E0F-90ADDF92C3B4}" destId="{B9F92FF5-7AEE-43E0-8368-83944D68B100}" srcOrd="1" destOrd="0" presId="urn:microsoft.com/office/officeart/2009/layout/ReverseList"/>
    <dgm:cxn modelId="{62D9D676-BE54-4908-A01F-2B9BD1D46C1C}" type="presParOf" srcId="{D8237B38-C5B6-44F4-9E0F-90ADDF92C3B4}" destId="{23E84934-9478-4227-9760-5A4825F7871F}" srcOrd="2" destOrd="0" presId="urn:microsoft.com/office/officeart/2009/layout/ReverseList"/>
    <dgm:cxn modelId="{598C9F83-4808-4060-B307-B1E5500CE910}" type="presParOf" srcId="{D8237B38-C5B6-44F4-9E0F-90ADDF92C3B4}" destId="{310B9558-7265-419E-89DD-7A69E0FAC09B}" srcOrd="3" destOrd="0" presId="urn:microsoft.com/office/officeart/2009/layout/ReverseList"/>
    <dgm:cxn modelId="{1642CC54-F6F5-4249-B3EC-D1ED8E5BE4BA}" type="presParOf" srcId="{D8237B38-C5B6-44F4-9E0F-90ADDF92C3B4}" destId="{23319D5D-F742-4389-804F-FC6D7706BB63}" srcOrd="4" destOrd="0" presId="urn:microsoft.com/office/officeart/2009/layout/ReverseList"/>
    <dgm:cxn modelId="{C7DCC89E-3828-4AE5-AD03-8EE0036D2144}" type="presParOf" srcId="{D8237B38-C5B6-44F4-9E0F-90ADDF92C3B4}" destId="{407573C0-27BD-4199-9F59-91AA02877F2C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4628D2E-90E9-4F8E-A034-B93E458C2E6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A0F3EB-B51C-4777-919B-D75FDAF19BFE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Мотивация студентов. Составление списка </a:t>
          </a:r>
          <a:r>
            <a:rPr lang="ru-RU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участников.Оформление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документации. Регистрация в </a:t>
          </a:r>
          <a:r>
            <a:rPr lang="en-US" sz="20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Esim</a:t>
          </a:r>
          <a:endParaRPr lang="ru-RU" sz="2000" dirty="0">
            <a:solidFill>
              <a:schemeClr val="tx1"/>
            </a:solidFill>
          </a:endParaRPr>
        </a:p>
      </dgm:t>
    </dgm:pt>
    <dgm:pt modelId="{C7A3A2B2-C3B4-491C-B021-8CF933F477B4}" type="parTrans" cxnId="{DF3DE9AB-D35F-42F1-9EE3-F552D326804B}">
      <dgm:prSet/>
      <dgm:spPr/>
      <dgm:t>
        <a:bodyPr/>
        <a:lstStyle/>
        <a:p>
          <a:endParaRPr lang="ru-RU"/>
        </a:p>
      </dgm:t>
    </dgm:pt>
    <dgm:pt modelId="{06C77C80-CF97-4CF4-94C9-4A7D3CDB5D19}" type="sibTrans" cxnId="{DF3DE9AB-D35F-42F1-9EE3-F552D326804B}">
      <dgm:prSet/>
      <dgm:spPr/>
      <dgm:t>
        <a:bodyPr/>
        <a:lstStyle/>
        <a:p>
          <a:endParaRPr lang="ru-RU"/>
        </a:p>
      </dgm:t>
    </dgm:pt>
    <dgm:pt modelId="{FDDC34AE-7210-4364-B122-A3762B34DB56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Мотивация экспертов. Составление списка. Обучение экспертов. Оформление документации. Консультация по организации ДЭ</a:t>
          </a:r>
          <a:endParaRPr lang="ru-RU" sz="2000" dirty="0">
            <a:solidFill>
              <a:schemeClr val="tx1"/>
            </a:solidFill>
          </a:endParaRPr>
        </a:p>
      </dgm:t>
    </dgm:pt>
    <dgm:pt modelId="{FC0345A9-3B83-4F51-B66A-570DB2A8420B}" type="parTrans" cxnId="{F12AD0EE-448C-414D-A234-2999791F4245}">
      <dgm:prSet/>
      <dgm:spPr/>
      <dgm:t>
        <a:bodyPr/>
        <a:lstStyle/>
        <a:p>
          <a:endParaRPr lang="ru-RU"/>
        </a:p>
      </dgm:t>
    </dgm:pt>
    <dgm:pt modelId="{758A4A5D-4217-4AD0-8813-CBD0B05AFDA8}" type="sibTrans" cxnId="{F12AD0EE-448C-414D-A234-2999791F4245}">
      <dgm:prSet/>
      <dgm:spPr/>
      <dgm:t>
        <a:bodyPr/>
        <a:lstStyle/>
        <a:p>
          <a:endParaRPr lang="ru-RU"/>
        </a:p>
      </dgm:t>
    </dgm:pt>
    <dgm:pt modelId="{495E42A6-5612-4BC0-A1CC-D0F1C1B44E21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Подготовка оборудования, инструментов и площадок. Организация дежурства преподавателей и волонтеров</a:t>
          </a:r>
          <a:endParaRPr lang="ru-RU" dirty="0">
            <a:solidFill>
              <a:schemeClr val="tx1"/>
            </a:solidFill>
          </a:endParaRPr>
        </a:p>
      </dgm:t>
    </dgm:pt>
    <dgm:pt modelId="{AA8F2DFA-66F6-4A31-87CA-1DADBFCC139E}" type="parTrans" cxnId="{DC59B2C4-A66C-49D3-8C9C-3D579BB2F35B}">
      <dgm:prSet/>
      <dgm:spPr/>
      <dgm:t>
        <a:bodyPr/>
        <a:lstStyle/>
        <a:p>
          <a:endParaRPr lang="ru-RU"/>
        </a:p>
      </dgm:t>
    </dgm:pt>
    <dgm:pt modelId="{FDEDFC0C-3B1A-4306-B6D3-7E13ED6E0047}" type="sibTrans" cxnId="{DC59B2C4-A66C-49D3-8C9C-3D579BB2F35B}">
      <dgm:prSet/>
      <dgm:spPr/>
      <dgm:t>
        <a:bodyPr/>
        <a:lstStyle/>
        <a:p>
          <a:endParaRPr lang="ru-RU"/>
        </a:p>
      </dgm:t>
    </dgm:pt>
    <dgm:pt modelId="{5713DA69-47FB-48B3-B9A8-8E5DA5F65C55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Проведение демонстрационного экзамена.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Оформление отчета. Получение сертификатов</a:t>
          </a:r>
          <a:endParaRPr lang="ru-RU" dirty="0">
            <a:solidFill>
              <a:schemeClr val="tx1"/>
            </a:solidFill>
          </a:endParaRPr>
        </a:p>
      </dgm:t>
    </dgm:pt>
    <dgm:pt modelId="{9C3B8B69-16E8-4B91-8A08-A0A775D5275A}" type="parTrans" cxnId="{7E1C9E6D-3267-4A1C-851A-C1F910BD9849}">
      <dgm:prSet/>
      <dgm:spPr/>
      <dgm:t>
        <a:bodyPr/>
        <a:lstStyle/>
        <a:p>
          <a:endParaRPr lang="ru-RU"/>
        </a:p>
      </dgm:t>
    </dgm:pt>
    <dgm:pt modelId="{9D0B0A59-2F01-4D18-B166-63619A895129}" type="sibTrans" cxnId="{7E1C9E6D-3267-4A1C-851A-C1F910BD9849}">
      <dgm:prSet/>
      <dgm:spPr/>
      <dgm:t>
        <a:bodyPr/>
        <a:lstStyle/>
        <a:p>
          <a:endParaRPr lang="ru-RU"/>
        </a:p>
      </dgm:t>
    </dgm:pt>
    <dgm:pt modelId="{1B35DA0B-E092-4624-8BE4-78FCB27076CF}" type="pres">
      <dgm:prSet presAssocID="{F4628D2E-90E9-4F8E-A034-B93E458C2E6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620F2DB-37D1-42AE-87A0-555F83862969}" type="pres">
      <dgm:prSet presAssocID="{53A0F3EB-B51C-4777-919B-D75FDAF19BFE}" presName="parentLin" presStyleCnt="0"/>
      <dgm:spPr/>
    </dgm:pt>
    <dgm:pt modelId="{B7C9B7B6-CEDE-4856-A662-1E1D99473C99}" type="pres">
      <dgm:prSet presAssocID="{53A0F3EB-B51C-4777-919B-D75FDAF19BFE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6B4446F4-CAB4-4726-96A2-4BB675AF70F8}" type="pres">
      <dgm:prSet presAssocID="{53A0F3EB-B51C-4777-919B-D75FDAF19BFE}" presName="parentText" presStyleLbl="node1" presStyleIdx="0" presStyleCnt="4" custScaleX="103891" custScaleY="127392" custLinFactNeighborX="9328" custLinFactNeighborY="546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40E24A-BD96-4E9B-8A11-A76539D6F4C0}" type="pres">
      <dgm:prSet presAssocID="{53A0F3EB-B51C-4777-919B-D75FDAF19BFE}" presName="negativeSpace" presStyleCnt="0"/>
      <dgm:spPr/>
    </dgm:pt>
    <dgm:pt modelId="{CCB50B15-E7A0-4F40-8A6C-EAF2DA7DFB52}" type="pres">
      <dgm:prSet presAssocID="{53A0F3EB-B51C-4777-919B-D75FDAF19BFE}" presName="childText" presStyleLbl="conFgAcc1" presStyleIdx="0" presStyleCnt="4">
        <dgm:presLayoutVars>
          <dgm:bulletEnabled val="1"/>
        </dgm:presLayoutVars>
      </dgm:prSet>
      <dgm:spPr/>
    </dgm:pt>
    <dgm:pt modelId="{06E9D911-C55A-41EB-A791-895E02AA076F}" type="pres">
      <dgm:prSet presAssocID="{06C77C80-CF97-4CF4-94C9-4A7D3CDB5D19}" presName="spaceBetweenRectangles" presStyleCnt="0"/>
      <dgm:spPr/>
    </dgm:pt>
    <dgm:pt modelId="{E20E24A2-272C-4BB9-8B3C-C5D22B1E76F9}" type="pres">
      <dgm:prSet presAssocID="{FDDC34AE-7210-4364-B122-A3762B34DB56}" presName="parentLin" presStyleCnt="0"/>
      <dgm:spPr/>
    </dgm:pt>
    <dgm:pt modelId="{AE8F8262-8A17-4AEA-8E58-9008DC996569}" type="pres">
      <dgm:prSet presAssocID="{FDDC34AE-7210-4364-B122-A3762B34DB56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EE9DA537-FF69-4B65-8BEE-F506C7D27FA7}" type="pres">
      <dgm:prSet presAssocID="{FDDC34AE-7210-4364-B122-A3762B34DB56}" presName="parentText" presStyleLbl="node1" presStyleIdx="1" presStyleCnt="4" custScaleX="104158" custScaleY="15522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1FBF85-7208-4781-9830-F0499108ED19}" type="pres">
      <dgm:prSet presAssocID="{FDDC34AE-7210-4364-B122-A3762B34DB56}" presName="negativeSpace" presStyleCnt="0"/>
      <dgm:spPr/>
    </dgm:pt>
    <dgm:pt modelId="{40A52144-F1DD-4AF7-81DA-6B51FF8CC8FB}" type="pres">
      <dgm:prSet presAssocID="{FDDC34AE-7210-4364-B122-A3762B34DB56}" presName="childText" presStyleLbl="conFgAcc1" presStyleIdx="1" presStyleCnt="4">
        <dgm:presLayoutVars>
          <dgm:bulletEnabled val="1"/>
        </dgm:presLayoutVars>
      </dgm:prSet>
      <dgm:spPr/>
    </dgm:pt>
    <dgm:pt modelId="{B245D253-24F2-4000-AB65-E3FBCA7E977E}" type="pres">
      <dgm:prSet presAssocID="{758A4A5D-4217-4AD0-8813-CBD0B05AFDA8}" presName="spaceBetweenRectangles" presStyleCnt="0"/>
      <dgm:spPr/>
    </dgm:pt>
    <dgm:pt modelId="{1153CF1B-34B6-4AAA-922E-7060AAA48987}" type="pres">
      <dgm:prSet presAssocID="{5713DA69-47FB-48B3-B9A8-8E5DA5F65C55}" presName="parentLin" presStyleCnt="0"/>
      <dgm:spPr/>
    </dgm:pt>
    <dgm:pt modelId="{334D2DC4-8DEA-43E3-BD52-D08D3FE5C70D}" type="pres">
      <dgm:prSet presAssocID="{5713DA69-47FB-48B3-B9A8-8E5DA5F65C55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DC339936-008C-4AEA-8F5E-44D2590402B2}" type="pres">
      <dgm:prSet presAssocID="{5713DA69-47FB-48B3-B9A8-8E5DA5F65C55}" presName="parentText" presStyleLbl="node1" presStyleIdx="2" presStyleCnt="4" custScaleX="103838" custScaleY="13472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E9BBB8-721B-4F4C-9D8B-AF7C2D7665EB}" type="pres">
      <dgm:prSet presAssocID="{5713DA69-47FB-48B3-B9A8-8E5DA5F65C55}" presName="negativeSpace" presStyleCnt="0"/>
      <dgm:spPr/>
    </dgm:pt>
    <dgm:pt modelId="{98887C8B-2FC3-414A-A647-F44770F6ECD8}" type="pres">
      <dgm:prSet presAssocID="{5713DA69-47FB-48B3-B9A8-8E5DA5F65C55}" presName="childText" presStyleLbl="conFgAcc1" presStyleIdx="2" presStyleCnt="4">
        <dgm:presLayoutVars>
          <dgm:bulletEnabled val="1"/>
        </dgm:presLayoutVars>
      </dgm:prSet>
      <dgm:spPr/>
    </dgm:pt>
    <dgm:pt modelId="{0DD4BBDF-DD0E-484A-8C4C-AA770874571D}" type="pres">
      <dgm:prSet presAssocID="{9D0B0A59-2F01-4D18-B166-63619A895129}" presName="spaceBetweenRectangles" presStyleCnt="0"/>
      <dgm:spPr/>
    </dgm:pt>
    <dgm:pt modelId="{DA3D85B2-D92A-4CE5-8996-95ED106A9276}" type="pres">
      <dgm:prSet presAssocID="{495E42A6-5612-4BC0-A1CC-D0F1C1B44E21}" presName="parentLin" presStyleCnt="0"/>
      <dgm:spPr/>
    </dgm:pt>
    <dgm:pt modelId="{5F979ED8-CECB-4144-91EE-D650D715B67A}" type="pres">
      <dgm:prSet presAssocID="{495E42A6-5612-4BC0-A1CC-D0F1C1B44E21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44066EFF-D76D-4634-88C1-474A5278297A}" type="pres">
      <dgm:prSet presAssocID="{495E42A6-5612-4BC0-A1CC-D0F1C1B44E21}" presName="parentText" presStyleLbl="node1" presStyleIdx="3" presStyleCnt="4" custScaleX="103625" custScaleY="1263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AC3DD6-5699-48FC-B737-50B8B3263EEF}" type="pres">
      <dgm:prSet presAssocID="{495E42A6-5612-4BC0-A1CC-D0F1C1B44E21}" presName="negativeSpace" presStyleCnt="0"/>
      <dgm:spPr/>
    </dgm:pt>
    <dgm:pt modelId="{9BE665D6-0BDD-48B6-9CC4-89390AEFA123}" type="pres">
      <dgm:prSet presAssocID="{495E42A6-5612-4BC0-A1CC-D0F1C1B44E2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2226CB7-7B62-405F-961E-572AD81F4F72}" type="presOf" srcId="{5713DA69-47FB-48B3-B9A8-8E5DA5F65C55}" destId="{334D2DC4-8DEA-43E3-BD52-D08D3FE5C70D}" srcOrd="0" destOrd="0" presId="urn:microsoft.com/office/officeart/2005/8/layout/list1"/>
    <dgm:cxn modelId="{E0F0171B-17E6-4901-9D27-59505AE4F796}" type="presOf" srcId="{FDDC34AE-7210-4364-B122-A3762B34DB56}" destId="{AE8F8262-8A17-4AEA-8E58-9008DC996569}" srcOrd="0" destOrd="0" presId="urn:microsoft.com/office/officeart/2005/8/layout/list1"/>
    <dgm:cxn modelId="{2F5F965D-DD36-487A-83C4-EAA8719C8E89}" type="presOf" srcId="{5713DA69-47FB-48B3-B9A8-8E5DA5F65C55}" destId="{DC339936-008C-4AEA-8F5E-44D2590402B2}" srcOrd="1" destOrd="0" presId="urn:microsoft.com/office/officeart/2005/8/layout/list1"/>
    <dgm:cxn modelId="{DF3DE9AB-D35F-42F1-9EE3-F552D326804B}" srcId="{F4628D2E-90E9-4F8E-A034-B93E458C2E6C}" destId="{53A0F3EB-B51C-4777-919B-D75FDAF19BFE}" srcOrd="0" destOrd="0" parTransId="{C7A3A2B2-C3B4-491C-B021-8CF933F477B4}" sibTransId="{06C77C80-CF97-4CF4-94C9-4A7D3CDB5D19}"/>
    <dgm:cxn modelId="{7E1C9E6D-3267-4A1C-851A-C1F910BD9849}" srcId="{F4628D2E-90E9-4F8E-A034-B93E458C2E6C}" destId="{5713DA69-47FB-48B3-B9A8-8E5DA5F65C55}" srcOrd="2" destOrd="0" parTransId="{9C3B8B69-16E8-4B91-8A08-A0A775D5275A}" sibTransId="{9D0B0A59-2F01-4D18-B166-63619A895129}"/>
    <dgm:cxn modelId="{B179AF35-9A94-451E-9ABD-4C8E935B9EF8}" type="presOf" srcId="{495E42A6-5612-4BC0-A1CC-D0F1C1B44E21}" destId="{5F979ED8-CECB-4144-91EE-D650D715B67A}" srcOrd="0" destOrd="0" presId="urn:microsoft.com/office/officeart/2005/8/layout/list1"/>
    <dgm:cxn modelId="{23B1BEE5-AC7D-400D-93F1-3998DD48F1F0}" type="presOf" srcId="{F4628D2E-90E9-4F8E-A034-B93E458C2E6C}" destId="{1B35DA0B-E092-4624-8BE4-78FCB27076CF}" srcOrd="0" destOrd="0" presId="urn:microsoft.com/office/officeart/2005/8/layout/list1"/>
    <dgm:cxn modelId="{91D1AEB0-4908-4DAE-896A-3E771ED02D2E}" type="presOf" srcId="{53A0F3EB-B51C-4777-919B-D75FDAF19BFE}" destId="{6B4446F4-CAB4-4726-96A2-4BB675AF70F8}" srcOrd="1" destOrd="0" presId="urn:microsoft.com/office/officeart/2005/8/layout/list1"/>
    <dgm:cxn modelId="{524C8F67-C9FE-4D03-81C6-FA697D8235E7}" type="presOf" srcId="{495E42A6-5612-4BC0-A1CC-D0F1C1B44E21}" destId="{44066EFF-D76D-4634-88C1-474A5278297A}" srcOrd="1" destOrd="0" presId="urn:microsoft.com/office/officeart/2005/8/layout/list1"/>
    <dgm:cxn modelId="{256672BA-8A3C-4D9D-81F6-BE16BDDC851A}" type="presOf" srcId="{FDDC34AE-7210-4364-B122-A3762B34DB56}" destId="{EE9DA537-FF69-4B65-8BEE-F506C7D27FA7}" srcOrd="1" destOrd="0" presId="urn:microsoft.com/office/officeart/2005/8/layout/list1"/>
    <dgm:cxn modelId="{DC59B2C4-A66C-49D3-8C9C-3D579BB2F35B}" srcId="{F4628D2E-90E9-4F8E-A034-B93E458C2E6C}" destId="{495E42A6-5612-4BC0-A1CC-D0F1C1B44E21}" srcOrd="3" destOrd="0" parTransId="{AA8F2DFA-66F6-4A31-87CA-1DADBFCC139E}" sibTransId="{FDEDFC0C-3B1A-4306-B6D3-7E13ED6E0047}"/>
    <dgm:cxn modelId="{C96CA149-D35B-480A-9F58-C1D32925A205}" type="presOf" srcId="{53A0F3EB-B51C-4777-919B-D75FDAF19BFE}" destId="{B7C9B7B6-CEDE-4856-A662-1E1D99473C99}" srcOrd="0" destOrd="0" presId="urn:microsoft.com/office/officeart/2005/8/layout/list1"/>
    <dgm:cxn modelId="{F12AD0EE-448C-414D-A234-2999791F4245}" srcId="{F4628D2E-90E9-4F8E-A034-B93E458C2E6C}" destId="{FDDC34AE-7210-4364-B122-A3762B34DB56}" srcOrd="1" destOrd="0" parTransId="{FC0345A9-3B83-4F51-B66A-570DB2A8420B}" sibTransId="{758A4A5D-4217-4AD0-8813-CBD0B05AFDA8}"/>
    <dgm:cxn modelId="{4C958E2D-92C1-46AC-8414-F530479503BF}" type="presParOf" srcId="{1B35DA0B-E092-4624-8BE4-78FCB27076CF}" destId="{4620F2DB-37D1-42AE-87A0-555F83862969}" srcOrd="0" destOrd="0" presId="urn:microsoft.com/office/officeart/2005/8/layout/list1"/>
    <dgm:cxn modelId="{1D5FADF3-0D07-4492-8ACB-7F76D6628EFF}" type="presParOf" srcId="{4620F2DB-37D1-42AE-87A0-555F83862969}" destId="{B7C9B7B6-CEDE-4856-A662-1E1D99473C99}" srcOrd="0" destOrd="0" presId="urn:microsoft.com/office/officeart/2005/8/layout/list1"/>
    <dgm:cxn modelId="{D6748BD1-8A62-4552-B248-B978C70892ED}" type="presParOf" srcId="{4620F2DB-37D1-42AE-87A0-555F83862969}" destId="{6B4446F4-CAB4-4726-96A2-4BB675AF70F8}" srcOrd="1" destOrd="0" presId="urn:microsoft.com/office/officeart/2005/8/layout/list1"/>
    <dgm:cxn modelId="{696881EA-5885-499E-AA4C-A286C7A5EC51}" type="presParOf" srcId="{1B35DA0B-E092-4624-8BE4-78FCB27076CF}" destId="{6E40E24A-BD96-4E9B-8A11-A76539D6F4C0}" srcOrd="1" destOrd="0" presId="urn:microsoft.com/office/officeart/2005/8/layout/list1"/>
    <dgm:cxn modelId="{02E797EA-B7F3-4DA4-ADA6-10259D2A389F}" type="presParOf" srcId="{1B35DA0B-E092-4624-8BE4-78FCB27076CF}" destId="{CCB50B15-E7A0-4F40-8A6C-EAF2DA7DFB52}" srcOrd="2" destOrd="0" presId="urn:microsoft.com/office/officeart/2005/8/layout/list1"/>
    <dgm:cxn modelId="{76A1B0AD-029F-4496-BC9E-F52E3E1455AA}" type="presParOf" srcId="{1B35DA0B-E092-4624-8BE4-78FCB27076CF}" destId="{06E9D911-C55A-41EB-A791-895E02AA076F}" srcOrd="3" destOrd="0" presId="urn:microsoft.com/office/officeart/2005/8/layout/list1"/>
    <dgm:cxn modelId="{6BDF62C5-0FFB-4396-9D6C-2E2BC1005FAA}" type="presParOf" srcId="{1B35DA0B-E092-4624-8BE4-78FCB27076CF}" destId="{E20E24A2-272C-4BB9-8B3C-C5D22B1E76F9}" srcOrd="4" destOrd="0" presId="urn:microsoft.com/office/officeart/2005/8/layout/list1"/>
    <dgm:cxn modelId="{51F9E090-3010-465C-9927-735409365E31}" type="presParOf" srcId="{E20E24A2-272C-4BB9-8B3C-C5D22B1E76F9}" destId="{AE8F8262-8A17-4AEA-8E58-9008DC996569}" srcOrd="0" destOrd="0" presId="urn:microsoft.com/office/officeart/2005/8/layout/list1"/>
    <dgm:cxn modelId="{ECAA129B-2458-4BC7-AE2F-DC56E309F520}" type="presParOf" srcId="{E20E24A2-272C-4BB9-8B3C-C5D22B1E76F9}" destId="{EE9DA537-FF69-4B65-8BEE-F506C7D27FA7}" srcOrd="1" destOrd="0" presId="urn:microsoft.com/office/officeart/2005/8/layout/list1"/>
    <dgm:cxn modelId="{0333DDBD-B991-44AD-B352-FA580FE9986A}" type="presParOf" srcId="{1B35DA0B-E092-4624-8BE4-78FCB27076CF}" destId="{5D1FBF85-7208-4781-9830-F0499108ED19}" srcOrd="5" destOrd="0" presId="urn:microsoft.com/office/officeart/2005/8/layout/list1"/>
    <dgm:cxn modelId="{D87219A7-4AD0-460C-92EA-2882895F683B}" type="presParOf" srcId="{1B35DA0B-E092-4624-8BE4-78FCB27076CF}" destId="{40A52144-F1DD-4AF7-81DA-6B51FF8CC8FB}" srcOrd="6" destOrd="0" presId="urn:microsoft.com/office/officeart/2005/8/layout/list1"/>
    <dgm:cxn modelId="{D0FF2390-59D5-47D4-9D31-4DAF373D879E}" type="presParOf" srcId="{1B35DA0B-E092-4624-8BE4-78FCB27076CF}" destId="{B245D253-24F2-4000-AB65-E3FBCA7E977E}" srcOrd="7" destOrd="0" presId="urn:microsoft.com/office/officeart/2005/8/layout/list1"/>
    <dgm:cxn modelId="{CBAFD278-AC5A-44C6-9A83-3751948A0001}" type="presParOf" srcId="{1B35DA0B-E092-4624-8BE4-78FCB27076CF}" destId="{1153CF1B-34B6-4AAA-922E-7060AAA48987}" srcOrd="8" destOrd="0" presId="urn:microsoft.com/office/officeart/2005/8/layout/list1"/>
    <dgm:cxn modelId="{989E2B07-7B0F-40E5-87B7-FA4BBB8E5203}" type="presParOf" srcId="{1153CF1B-34B6-4AAA-922E-7060AAA48987}" destId="{334D2DC4-8DEA-43E3-BD52-D08D3FE5C70D}" srcOrd="0" destOrd="0" presId="urn:microsoft.com/office/officeart/2005/8/layout/list1"/>
    <dgm:cxn modelId="{BE57BBA8-ADEA-4712-8F95-0CEEE703616F}" type="presParOf" srcId="{1153CF1B-34B6-4AAA-922E-7060AAA48987}" destId="{DC339936-008C-4AEA-8F5E-44D2590402B2}" srcOrd="1" destOrd="0" presId="urn:microsoft.com/office/officeart/2005/8/layout/list1"/>
    <dgm:cxn modelId="{92111FF1-89CB-46F6-86CD-D1991ABF0E20}" type="presParOf" srcId="{1B35DA0B-E092-4624-8BE4-78FCB27076CF}" destId="{88E9BBB8-721B-4F4C-9D8B-AF7C2D7665EB}" srcOrd="9" destOrd="0" presId="urn:microsoft.com/office/officeart/2005/8/layout/list1"/>
    <dgm:cxn modelId="{EA0288FB-9A63-40CD-BC71-E7F73A18D8CE}" type="presParOf" srcId="{1B35DA0B-E092-4624-8BE4-78FCB27076CF}" destId="{98887C8B-2FC3-414A-A647-F44770F6ECD8}" srcOrd="10" destOrd="0" presId="urn:microsoft.com/office/officeart/2005/8/layout/list1"/>
    <dgm:cxn modelId="{8EB99E77-98A3-4415-BDCF-F51E88358D31}" type="presParOf" srcId="{1B35DA0B-E092-4624-8BE4-78FCB27076CF}" destId="{0DD4BBDF-DD0E-484A-8C4C-AA770874571D}" srcOrd="11" destOrd="0" presId="urn:microsoft.com/office/officeart/2005/8/layout/list1"/>
    <dgm:cxn modelId="{C76AF07F-09C5-46EB-9DC4-F05A5429C2E2}" type="presParOf" srcId="{1B35DA0B-E092-4624-8BE4-78FCB27076CF}" destId="{DA3D85B2-D92A-4CE5-8996-95ED106A9276}" srcOrd="12" destOrd="0" presId="urn:microsoft.com/office/officeart/2005/8/layout/list1"/>
    <dgm:cxn modelId="{894786A3-4C12-4449-98A2-FDC3BDE430B1}" type="presParOf" srcId="{DA3D85B2-D92A-4CE5-8996-95ED106A9276}" destId="{5F979ED8-CECB-4144-91EE-D650D715B67A}" srcOrd="0" destOrd="0" presId="urn:microsoft.com/office/officeart/2005/8/layout/list1"/>
    <dgm:cxn modelId="{DAAB0EDC-6490-466D-BEA4-6C02A717D551}" type="presParOf" srcId="{DA3D85B2-D92A-4CE5-8996-95ED106A9276}" destId="{44066EFF-D76D-4634-88C1-474A5278297A}" srcOrd="1" destOrd="0" presId="urn:microsoft.com/office/officeart/2005/8/layout/list1"/>
    <dgm:cxn modelId="{C9199D5E-F79C-4EB6-B05F-CD4F07BF29C4}" type="presParOf" srcId="{1B35DA0B-E092-4624-8BE4-78FCB27076CF}" destId="{70AC3DD6-5699-48FC-B737-50B8B3263EEF}" srcOrd="13" destOrd="0" presId="urn:microsoft.com/office/officeart/2005/8/layout/list1"/>
    <dgm:cxn modelId="{C482B288-5D86-4D6A-BA67-4131333DA0EA}" type="presParOf" srcId="{1B35DA0B-E092-4624-8BE4-78FCB27076CF}" destId="{9BE665D6-0BDD-48B6-9CC4-89390AEFA12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F39ABAF-5E2A-4AEF-A38D-AEC42F588DC9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E7642C-5D12-4F44-9E6B-3CAF058E2FC8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2017</a:t>
          </a:r>
          <a:endParaRPr lang="ru-RU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23165B-B362-4E9D-B340-A66C00A42E87}" type="parTrans" cxnId="{15DA3F52-B78D-43F8-91D1-AA5C6EAD1A55}">
      <dgm:prSet/>
      <dgm:spPr/>
      <dgm:t>
        <a:bodyPr/>
        <a:lstStyle/>
        <a:p>
          <a:endParaRPr lang="ru-RU"/>
        </a:p>
      </dgm:t>
    </dgm:pt>
    <dgm:pt modelId="{76851F05-F527-467F-9653-E68BBD323474}" type="sibTrans" cxnId="{15DA3F52-B78D-43F8-91D1-AA5C6EAD1A55}">
      <dgm:prSet/>
      <dgm:spPr/>
      <dgm:t>
        <a:bodyPr/>
        <a:lstStyle/>
        <a:p>
          <a:endParaRPr lang="ru-RU"/>
        </a:p>
      </dgm:t>
    </dgm:pt>
    <dgm:pt modelId="{EB60F491-3610-4684-A88A-D0E072FB87AC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Дошкольное образование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8040BC-0E9A-4080-A151-4F78689F8B22}" type="parTrans" cxnId="{59025AC9-7BA9-491D-AF25-E2EF48F5C484}">
      <dgm:prSet/>
      <dgm:spPr/>
      <dgm:t>
        <a:bodyPr/>
        <a:lstStyle/>
        <a:p>
          <a:endParaRPr lang="ru-RU"/>
        </a:p>
      </dgm:t>
    </dgm:pt>
    <dgm:pt modelId="{3ED2C9FA-73E4-445A-8CFD-400C3FE2D21E}" type="sibTrans" cxnId="{59025AC9-7BA9-491D-AF25-E2EF48F5C484}">
      <dgm:prSet/>
      <dgm:spPr/>
      <dgm:t>
        <a:bodyPr/>
        <a:lstStyle/>
        <a:p>
          <a:endParaRPr lang="ru-RU"/>
        </a:p>
      </dgm:t>
    </dgm:pt>
    <dgm:pt modelId="{A3722CB4-9EE9-4798-B9DE-BEED3ECD81C5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Преподавание в 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начальных  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классах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D57575-BB86-4E69-8CE5-349958A46D4A}" type="parTrans" cxnId="{B9ACB391-D23D-479D-B78C-97EBB0DACB21}">
      <dgm:prSet/>
      <dgm:spPr/>
      <dgm:t>
        <a:bodyPr/>
        <a:lstStyle/>
        <a:p>
          <a:endParaRPr lang="ru-RU"/>
        </a:p>
      </dgm:t>
    </dgm:pt>
    <dgm:pt modelId="{5DFEBAD1-E119-49C6-8C86-F99195414D86}" type="sibTrans" cxnId="{B9ACB391-D23D-479D-B78C-97EBB0DACB21}">
      <dgm:prSet/>
      <dgm:spPr/>
      <dgm:t>
        <a:bodyPr/>
        <a:lstStyle/>
        <a:p>
          <a:endParaRPr lang="ru-RU"/>
        </a:p>
      </dgm:t>
    </dgm:pt>
    <dgm:pt modelId="{AD53EFDC-CDEC-497F-BFE1-84FC544AA4B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2018</a:t>
          </a:r>
        </a:p>
        <a:p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2019</a:t>
          </a:r>
          <a:endParaRPr lang="ru-RU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5D9A15-7C5B-474C-87F8-990AD1C57D80}" type="parTrans" cxnId="{9D3080FE-7A42-4720-BEDD-BC979537F783}">
      <dgm:prSet/>
      <dgm:spPr/>
      <dgm:t>
        <a:bodyPr/>
        <a:lstStyle/>
        <a:p>
          <a:endParaRPr lang="ru-RU"/>
        </a:p>
      </dgm:t>
    </dgm:pt>
    <dgm:pt modelId="{BAE29364-BD93-4BE2-8A67-3FDD899035E3}" type="sibTrans" cxnId="{9D3080FE-7A42-4720-BEDD-BC979537F783}">
      <dgm:prSet/>
      <dgm:spPr/>
      <dgm:t>
        <a:bodyPr/>
        <a:lstStyle/>
        <a:p>
          <a:endParaRPr lang="ru-RU"/>
        </a:p>
      </dgm:t>
    </dgm:pt>
    <dgm:pt modelId="{DAA877D6-6B14-4C77-AC3D-D989EE61ACD8}">
      <dgm:prSet custT="1"/>
      <dgm:spPr/>
      <dgm:t>
        <a:bodyPr/>
        <a:lstStyle/>
        <a:p>
          <a:r>
            <a:rPr lang="ru-RU" sz="1400" b="0" i="0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Графический дизайнер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0AC03F-8BC5-4853-AA50-7D4AD1984188}" type="parTrans" cxnId="{561444D6-13E2-48A8-BD3F-5E4BFA34D5E4}">
      <dgm:prSet/>
      <dgm:spPr/>
      <dgm:t>
        <a:bodyPr/>
        <a:lstStyle/>
        <a:p>
          <a:endParaRPr lang="ru-RU"/>
        </a:p>
      </dgm:t>
    </dgm:pt>
    <dgm:pt modelId="{5458F958-0111-4736-A4F3-70E6B00104E9}" type="sibTrans" cxnId="{561444D6-13E2-48A8-BD3F-5E4BFA34D5E4}">
      <dgm:prSet/>
      <dgm:spPr/>
      <dgm:t>
        <a:bodyPr/>
        <a:lstStyle/>
        <a:p>
          <a:endParaRPr lang="ru-RU"/>
        </a:p>
      </dgm:t>
    </dgm:pt>
    <dgm:pt modelId="{72FFA921-FE93-4613-B3D8-6B4909655A9D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</a:t>
          </a:r>
          <a:endParaRPr lang="ru-RU" sz="25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E1024C-B58C-4D4C-ABDE-84F5C7037B1D}" type="parTrans" cxnId="{B587BAA2-0F1A-43DF-A081-979A8D409DD4}">
      <dgm:prSet/>
      <dgm:spPr/>
      <dgm:t>
        <a:bodyPr/>
        <a:lstStyle/>
        <a:p>
          <a:endParaRPr lang="ru-RU"/>
        </a:p>
      </dgm:t>
    </dgm:pt>
    <dgm:pt modelId="{B8B3C3B6-C384-4804-BD7B-A1BB4C0C4295}" type="sibTrans" cxnId="{B587BAA2-0F1A-43DF-A081-979A8D409DD4}">
      <dgm:prSet/>
      <dgm:spPr/>
      <dgm:t>
        <a:bodyPr/>
        <a:lstStyle/>
        <a:p>
          <a:endParaRPr lang="ru-RU"/>
        </a:p>
      </dgm:t>
    </dgm:pt>
    <dgm:pt modelId="{8F7DEAD3-4BC4-4C1D-8BA5-6F4000C764DB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2020</a:t>
          </a:r>
        </a:p>
        <a:p>
          <a:endParaRPr lang="ru-RU" sz="1100" dirty="0"/>
        </a:p>
      </dgm:t>
    </dgm:pt>
    <dgm:pt modelId="{89D473DA-B08C-4C13-8BA1-EE6544EB82E0}" type="parTrans" cxnId="{CFF1A1A4-1FCD-4F05-920B-5078E76EF4CA}">
      <dgm:prSet/>
      <dgm:spPr/>
      <dgm:t>
        <a:bodyPr/>
        <a:lstStyle/>
        <a:p>
          <a:endParaRPr lang="ru-RU"/>
        </a:p>
      </dgm:t>
    </dgm:pt>
    <dgm:pt modelId="{8A7D8F62-F998-4F05-B1DA-79FFB70A3170}" type="sibTrans" cxnId="{CFF1A1A4-1FCD-4F05-920B-5078E76EF4CA}">
      <dgm:prSet/>
      <dgm:spPr/>
      <dgm:t>
        <a:bodyPr/>
        <a:lstStyle/>
        <a:p>
          <a:endParaRPr lang="ru-RU"/>
        </a:p>
      </dgm:t>
    </dgm:pt>
    <dgm:pt modelId="{AC09D456-B548-492C-ADE8-711A19E8E9A1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Физическая 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культура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90EB1F-06A0-4C03-9F5B-4C7A556A7877}" type="parTrans" cxnId="{14696379-E002-490C-B414-370D93826216}">
      <dgm:prSet/>
      <dgm:spPr/>
      <dgm:t>
        <a:bodyPr/>
        <a:lstStyle/>
        <a:p>
          <a:endParaRPr lang="ru-RU"/>
        </a:p>
      </dgm:t>
    </dgm:pt>
    <dgm:pt modelId="{0A16C71F-ADCD-4BA9-8DD8-292763A6184E}" type="sibTrans" cxnId="{14696379-E002-490C-B414-370D93826216}">
      <dgm:prSet/>
      <dgm:spPr/>
      <dgm:t>
        <a:bodyPr/>
        <a:lstStyle/>
        <a:p>
          <a:endParaRPr lang="ru-RU"/>
        </a:p>
      </dgm:t>
    </dgm:pt>
    <dgm:pt modelId="{A8ECB041-C64D-4860-BDFF-5180862F75C3}">
      <dgm:prSet custT="1"/>
      <dgm:spPr/>
      <dgm:t>
        <a:bodyPr/>
        <a:lstStyle/>
        <a:p>
          <a:r>
            <a:rPr lang="ru-RU" sz="1400" b="0" i="0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Графический дизайнер</a:t>
          </a:r>
          <a:endParaRPr lang="ru-RU" sz="1400" b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E35DED-7B6A-460F-9F0C-97E1816C6229}" type="parTrans" cxnId="{E0B8E221-0D83-432A-9506-1ABA9E2DD074}">
      <dgm:prSet/>
      <dgm:spPr/>
      <dgm:t>
        <a:bodyPr/>
        <a:lstStyle/>
        <a:p>
          <a:endParaRPr lang="ru-RU"/>
        </a:p>
      </dgm:t>
    </dgm:pt>
    <dgm:pt modelId="{75C5C5CB-2F15-4220-A966-D470A71F25EF}" type="sibTrans" cxnId="{E0B8E221-0D83-432A-9506-1ABA9E2DD074}">
      <dgm:prSet/>
      <dgm:spPr/>
      <dgm:t>
        <a:bodyPr/>
        <a:lstStyle/>
        <a:p>
          <a:endParaRPr lang="ru-RU"/>
        </a:p>
      </dgm:t>
    </dgm:pt>
    <dgm:pt modelId="{C85057AD-2E9B-4972-AF3A-D2DEBEAAE293}">
      <dgm:prSet custT="1"/>
      <dgm:spPr/>
      <dgm:t>
        <a:bodyPr/>
        <a:lstStyle/>
        <a:p>
          <a:r>
            <a:rPr lang="ru-RU" sz="1400" b="0" i="0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Документационное обеспечение управления и архивоведение</a:t>
          </a:r>
          <a:endParaRPr lang="ru-RU" sz="1400" b="0" i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6F26B3-2B83-4884-8FBA-EC6AA12B06FE}" type="parTrans" cxnId="{46B54BA3-1372-4599-85C1-D8C1711EE190}">
      <dgm:prSet/>
      <dgm:spPr/>
      <dgm:t>
        <a:bodyPr/>
        <a:lstStyle/>
        <a:p>
          <a:endParaRPr lang="ru-RU"/>
        </a:p>
      </dgm:t>
    </dgm:pt>
    <dgm:pt modelId="{2379186C-0AF6-4E66-B34C-943910159747}" type="sibTrans" cxnId="{46B54BA3-1372-4599-85C1-D8C1711EE190}">
      <dgm:prSet/>
      <dgm:spPr/>
      <dgm:t>
        <a:bodyPr/>
        <a:lstStyle/>
        <a:p>
          <a:endParaRPr lang="ru-RU"/>
        </a:p>
      </dgm:t>
    </dgm:pt>
    <dgm:pt modelId="{C3694461-CA02-4092-8513-FC73B09C4201}">
      <dgm:prSet custT="1"/>
      <dgm:spPr/>
      <dgm:t>
        <a:bodyPr/>
        <a:lstStyle/>
        <a:p>
          <a:r>
            <a:rPr lang="ru-RU" sz="1400" b="0" i="0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Дополнительное образование детей и взрослых</a:t>
          </a:r>
          <a:endParaRPr lang="ru-RU" sz="1400" b="0" i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F346BA-16E8-4048-9742-D17EAE5910B4}" type="parTrans" cxnId="{58F51832-6D7D-4911-8BF4-1F9113407841}">
      <dgm:prSet/>
      <dgm:spPr/>
      <dgm:t>
        <a:bodyPr/>
        <a:lstStyle/>
        <a:p>
          <a:endParaRPr lang="ru-RU"/>
        </a:p>
      </dgm:t>
    </dgm:pt>
    <dgm:pt modelId="{72F97721-6C52-44F7-AAE8-372C70AF8802}" type="sibTrans" cxnId="{58F51832-6D7D-4911-8BF4-1F9113407841}">
      <dgm:prSet/>
      <dgm:spPr/>
      <dgm:t>
        <a:bodyPr/>
        <a:lstStyle/>
        <a:p>
          <a:endParaRPr lang="ru-RU"/>
        </a:p>
      </dgm:t>
    </dgm:pt>
    <dgm:pt modelId="{87E8939A-B6F9-4495-9AA9-5439523B7037}">
      <dgm:prSet custT="1"/>
      <dgm:spPr/>
      <dgm:t>
        <a:bodyPr/>
        <a:lstStyle/>
        <a:p>
          <a:r>
            <a:rPr lang="ru-RU" sz="1400" b="0" i="0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Дошкольное воспитание</a:t>
          </a:r>
          <a:endParaRPr lang="ru-RU" sz="1400" b="0" i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EF7DA7-9D51-42B3-B57A-1B9C452AE615}" type="parTrans" cxnId="{6BF777AD-000C-4301-898B-72473A3CB91F}">
      <dgm:prSet/>
      <dgm:spPr/>
      <dgm:t>
        <a:bodyPr/>
        <a:lstStyle/>
        <a:p>
          <a:endParaRPr lang="ru-RU"/>
        </a:p>
      </dgm:t>
    </dgm:pt>
    <dgm:pt modelId="{74A4D530-7BA5-4FE1-9E40-4C9ECB9D773C}" type="sibTrans" cxnId="{6BF777AD-000C-4301-898B-72473A3CB91F}">
      <dgm:prSet/>
      <dgm:spPr/>
      <dgm:t>
        <a:bodyPr/>
        <a:lstStyle/>
        <a:p>
          <a:endParaRPr lang="ru-RU"/>
        </a:p>
      </dgm:t>
    </dgm:pt>
    <dgm:pt modelId="{B242AC2A-4F0E-4D95-8BEF-967787C7886C}">
      <dgm:prSet custT="1"/>
      <dgm:spPr/>
      <dgm:t>
        <a:bodyPr/>
        <a:lstStyle/>
        <a:p>
          <a:r>
            <a:rPr lang="ru-RU" sz="1400" b="0" i="0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Преподавание в </a:t>
          </a:r>
          <a:r>
            <a:rPr lang="ru-RU" sz="1400" b="0" i="0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начальных  </a:t>
          </a:r>
          <a:r>
            <a:rPr lang="ru-RU" sz="1400" b="0" i="0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классах</a:t>
          </a:r>
          <a:endParaRPr lang="ru-RU" sz="1400" b="0" i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E653EF-B8F4-4198-B865-C60C2BABE2FB}" type="parTrans" cxnId="{8E5C7DED-388A-4377-BAB5-289A8996186A}">
      <dgm:prSet/>
      <dgm:spPr/>
      <dgm:t>
        <a:bodyPr/>
        <a:lstStyle/>
        <a:p>
          <a:endParaRPr lang="ru-RU"/>
        </a:p>
      </dgm:t>
    </dgm:pt>
    <dgm:pt modelId="{67CC6B3A-9614-481F-807D-048A351938ED}" type="sibTrans" cxnId="{8E5C7DED-388A-4377-BAB5-289A8996186A}">
      <dgm:prSet/>
      <dgm:spPr/>
      <dgm:t>
        <a:bodyPr/>
        <a:lstStyle/>
        <a:p>
          <a:endParaRPr lang="ru-RU"/>
        </a:p>
      </dgm:t>
    </dgm:pt>
    <dgm:pt modelId="{DFF9CBF0-D521-44E4-ABAB-A371A48E0786}">
      <dgm:prSet custT="1"/>
      <dgm:spPr/>
      <dgm:t>
        <a:bodyPr/>
        <a:lstStyle/>
        <a:p>
          <a:r>
            <a:rPr lang="ru-RU" sz="1400" b="0" i="0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Музыкальное образование</a:t>
          </a:r>
          <a:endParaRPr lang="ru-RU" sz="1400" b="0" i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D70C66-CCEF-4996-8D5F-EFE54778A2CF}" type="parTrans" cxnId="{4BC9820F-B181-4D97-B7D0-18708257B129}">
      <dgm:prSet/>
      <dgm:spPr/>
      <dgm:t>
        <a:bodyPr/>
        <a:lstStyle/>
        <a:p>
          <a:endParaRPr lang="ru-RU"/>
        </a:p>
      </dgm:t>
    </dgm:pt>
    <dgm:pt modelId="{46A79404-D05A-4F62-894B-FD02487AD41E}" type="sibTrans" cxnId="{4BC9820F-B181-4D97-B7D0-18708257B129}">
      <dgm:prSet/>
      <dgm:spPr/>
      <dgm:t>
        <a:bodyPr/>
        <a:lstStyle/>
        <a:p>
          <a:endParaRPr lang="ru-RU"/>
        </a:p>
      </dgm:t>
    </dgm:pt>
    <dgm:pt modelId="{0899462A-FE58-4426-BBF8-E8C105697F0F}">
      <dgm:prSet custT="1"/>
      <dgm:spPr/>
      <dgm:t>
        <a:bodyPr/>
        <a:lstStyle/>
        <a:p>
          <a:r>
            <a:rPr lang="ru-RU" sz="1400" b="0" i="0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работа</a:t>
          </a:r>
          <a:endParaRPr lang="ru-RU" sz="1400" b="0" i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CE36A0-0C9A-4A8C-8FA4-F14D238AC99C}" type="parTrans" cxnId="{90886BBF-3267-4CEB-8725-B6901F0E5568}">
      <dgm:prSet/>
      <dgm:spPr/>
      <dgm:t>
        <a:bodyPr/>
        <a:lstStyle/>
        <a:p>
          <a:endParaRPr lang="ru-RU"/>
        </a:p>
      </dgm:t>
    </dgm:pt>
    <dgm:pt modelId="{1527F457-36A2-4505-8CFD-C06786C19E11}" type="sibTrans" cxnId="{90886BBF-3267-4CEB-8725-B6901F0E5568}">
      <dgm:prSet/>
      <dgm:spPr/>
      <dgm:t>
        <a:bodyPr/>
        <a:lstStyle/>
        <a:p>
          <a:endParaRPr lang="ru-RU"/>
        </a:p>
      </dgm:t>
    </dgm:pt>
    <dgm:pt modelId="{F72566E9-16F8-4345-A6D0-63765BBC7C5B}">
      <dgm:prSet custT="1"/>
      <dgm:spPr/>
      <dgm:t>
        <a:bodyPr/>
        <a:lstStyle/>
        <a:p>
          <a:r>
            <a:rPr lang="ru-RU" sz="1400" b="0" i="0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Физическая </a:t>
          </a:r>
          <a:r>
            <a:rPr lang="ru-RU" sz="1400" b="0" i="0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культура</a:t>
          </a:r>
          <a:endParaRPr lang="ru-RU" sz="1050" b="0" i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A7376D-C110-4900-BB04-D6AB3CCA98D4}" type="parTrans" cxnId="{8DF08895-A879-4C04-8253-7B62CCF2D8EA}">
      <dgm:prSet/>
      <dgm:spPr/>
      <dgm:t>
        <a:bodyPr/>
        <a:lstStyle/>
        <a:p>
          <a:endParaRPr lang="ru-RU"/>
        </a:p>
      </dgm:t>
    </dgm:pt>
    <dgm:pt modelId="{C35633F8-F26C-4EA3-8504-66DD86D41745}" type="sibTrans" cxnId="{8DF08895-A879-4C04-8253-7B62CCF2D8EA}">
      <dgm:prSet/>
      <dgm:spPr/>
      <dgm:t>
        <a:bodyPr/>
        <a:lstStyle/>
        <a:p>
          <a:endParaRPr lang="ru-RU"/>
        </a:p>
      </dgm:t>
    </dgm:pt>
    <dgm:pt modelId="{EF0EB418-B60A-40F5-A458-D65B4AC2FB57}">
      <dgm:prSet custT="1"/>
      <dgm:spPr/>
      <dgm:t>
        <a:bodyPr/>
        <a:lstStyle/>
        <a:p>
          <a:r>
            <a:rPr lang="ru-RU" sz="1400" b="0" i="0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Документационное обеспечение управления и архивоведение</a:t>
          </a:r>
          <a:endParaRPr lang="ru-RU" sz="1400" b="0" i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E3D420-0C90-4BFB-A9F9-48E7B7E93C18}" type="parTrans" cxnId="{9AA07674-D2F9-41B5-96D1-D3B5B5FC14F5}">
      <dgm:prSet/>
      <dgm:spPr/>
      <dgm:t>
        <a:bodyPr/>
        <a:lstStyle/>
        <a:p>
          <a:endParaRPr lang="ru-RU"/>
        </a:p>
      </dgm:t>
    </dgm:pt>
    <dgm:pt modelId="{58A3A9DD-4FCB-4BD6-AFA3-A4149B91BF5F}" type="sibTrans" cxnId="{9AA07674-D2F9-41B5-96D1-D3B5B5FC14F5}">
      <dgm:prSet/>
      <dgm:spPr/>
      <dgm:t>
        <a:bodyPr/>
        <a:lstStyle/>
        <a:p>
          <a:endParaRPr lang="ru-RU"/>
        </a:p>
      </dgm:t>
    </dgm:pt>
    <dgm:pt modelId="{0293BF86-8D8A-4203-87E4-6948736A26AF}">
      <dgm:prSet custT="1"/>
      <dgm:spPr/>
      <dgm:t>
        <a:bodyPr/>
        <a:lstStyle/>
        <a:p>
          <a:r>
            <a:rPr lang="ru-RU" sz="1400" b="0" i="0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Дополнительное образование детей и взрослых</a:t>
          </a:r>
          <a:endParaRPr lang="ru-RU" sz="1400" b="0" i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D655A1-A159-475F-A1FA-7566D6C5629D}" type="parTrans" cxnId="{E9BDE388-03FE-46D5-936E-C611257D004D}">
      <dgm:prSet/>
      <dgm:spPr/>
      <dgm:t>
        <a:bodyPr/>
        <a:lstStyle/>
        <a:p>
          <a:endParaRPr lang="ru-RU"/>
        </a:p>
      </dgm:t>
    </dgm:pt>
    <dgm:pt modelId="{167F0A83-0CA0-4F05-B5C8-AFD325482CD4}" type="sibTrans" cxnId="{E9BDE388-03FE-46D5-936E-C611257D004D}">
      <dgm:prSet/>
      <dgm:spPr/>
      <dgm:t>
        <a:bodyPr/>
        <a:lstStyle/>
        <a:p>
          <a:endParaRPr lang="ru-RU"/>
        </a:p>
      </dgm:t>
    </dgm:pt>
    <dgm:pt modelId="{D94BF217-0296-454E-807C-01E0FE6C4ABD}">
      <dgm:prSet custT="1"/>
      <dgm:spPr/>
      <dgm:t>
        <a:bodyPr/>
        <a:lstStyle/>
        <a:p>
          <a:r>
            <a:rPr lang="ru-RU" sz="1400" b="0" i="0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Дошкольное воспитание</a:t>
          </a:r>
          <a:endParaRPr lang="ru-RU" sz="1400" b="0" i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D09132-6CA4-42A5-8F9D-42007F751A09}" type="parTrans" cxnId="{FB9440EF-2C10-4B62-B84D-C0969DBB1C34}">
      <dgm:prSet/>
      <dgm:spPr/>
      <dgm:t>
        <a:bodyPr/>
        <a:lstStyle/>
        <a:p>
          <a:endParaRPr lang="ru-RU"/>
        </a:p>
      </dgm:t>
    </dgm:pt>
    <dgm:pt modelId="{3D7DDA08-1010-4612-B28D-06C2A890FAA8}" type="sibTrans" cxnId="{FB9440EF-2C10-4B62-B84D-C0969DBB1C34}">
      <dgm:prSet/>
      <dgm:spPr/>
      <dgm:t>
        <a:bodyPr/>
        <a:lstStyle/>
        <a:p>
          <a:endParaRPr lang="ru-RU"/>
        </a:p>
      </dgm:t>
    </dgm:pt>
    <dgm:pt modelId="{F9C6DA25-0A46-4E62-A84D-95A8B41C0ACC}">
      <dgm:prSet custT="1"/>
      <dgm:spPr/>
      <dgm:t>
        <a:bodyPr/>
        <a:lstStyle/>
        <a:p>
          <a:r>
            <a:rPr lang="ru-RU" sz="1400" b="0" i="0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Преподавание в </a:t>
          </a:r>
          <a:r>
            <a:rPr lang="ru-RU" sz="1400" b="0" i="0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начальных классах</a:t>
          </a:r>
          <a:endParaRPr lang="ru-RU" sz="1400" b="0" i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4572D5-1AF1-446C-B1F5-B4B6CB73E298}" type="parTrans" cxnId="{A716E0C5-115F-4559-8B4B-61914A1A4F59}">
      <dgm:prSet/>
      <dgm:spPr/>
      <dgm:t>
        <a:bodyPr/>
        <a:lstStyle/>
        <a:p>
          <a:endParaRPr lang="ru-RU"/>
        </a:p>
      </dgm:t>
    </dgm:pt>
    <dgm:pt modelId="{9D3F3F10-FEDD-4DCB-945C-98EF59906DD1}" type="sibTrans" cxnId="{A716E0C5-115F-4559-8B4B-61914A1A4F59}">
      <dgm:prSet/>
      <dgm:spPr/>
      <dgm:t>
        <a:bodyPr/>
        <a:lstStyle/>
        <a:p>
          <a:endParaRPr lang="ru-RU"/>
        </a:p>
      </dgm:t>
    </dgm:pt>
    <dgm:pt modelId="{579C1BC3-21D4-4F18-A099-988E9C509571}">
      <dgm:prSet custT="1"/>
      <dgm:spPr/>
      <dgm:t>
        <a:bodyPr/>
        <a:lstStyle/>
        <a:p>
          <a:r>
            <a:rPr lang="ru-RU" sz="1400" b="0" i="0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Музыкальное образование</a:t>
          </a:r>
          <a:endParaRPr lang="ru-RU" sz="1400" b="0" i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745148-3EA1-4D7E-9361-74B5EA6B1879}" type="parTrans" cxnId="{A58A9056-F050-45B8-9BF4-8AB7D8B4C3F6}">
      <dgm:prSet/>
      <dgm:spPr/>
      <dgm:t>
        <a:bodyPr/>
        <a:lstStyle/>
        <a:p>
          <a:endParaRPr lang="ru-RU"/>
        </a:p>
      </dgm:t>
    </dgm:pt>
    <dgm:pt modelId="{A1B71C54-8A9A-4D71-8CF4-0121215B7CEB}" type="sibTrans" cxnId="{A58A9056-F050-45B8-9BF4-8AB7D8B4C3F6}">
      <dgm:prSet/>
      <dgm:spPr/>
      <dgm:t>
        <a:bodyPr/>
        <a:lstStyle/>
        <a:p>
          <a:endParaRPr lang="ru-RU"/>
        </a:p>
      </dgm:t>
    </dgm:pt>
    <dgm:pt modelId="{E1E82C51-B960-4D3D-9C10-840EE44DAE71}">
      <dgm:prSet custT="1"/>
      <dgm:spPr/>
      <dgm:t>
        <a:bodyPr/>
        <a:lstStyle/>
        <a:p>
          <a:r>
            <a:rPr lang="ru-RU" sz="1400" b="0" i="0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работа</a:t>
          </a:r>
          <a:endParaRPr lang="ru-RU" sz="1400" b="0" i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AC3938-2ABF-488D-A164-39D997C25A79}" type="parTrans" cxnId="{1D495A1A-EA3F-4B95-827E-0E50DBD8FE91}">
      <dgm:prSet/>
      <dgm:spPr/>
      <dgm:t>
        <a:bodyPr/>
        <a:lstStyle/>
        <a:p>
          <a:endParaRPr lang="ru-RU"/>
        </a:p>
      </dgm:t>
    </dgm:pt>
    <dgm:pt modelId="{21AA2749-E323-4312-ACF8-749DD788F2C2}" type="sibTrans" cxnId="{1D495A1A-EA3F-4B95-827E-0E50DBD8FE91}">
      <dgm:prSet/>
      <dgm:spPr/>
      <dgm:t>
        <a:bodyPr/>
        <a:lstStyle/>
        <a:p>
          <a:endParaRPr lang="ru-RU"/>
        </a:p>
      </dgm:t>
    </dgm:pt>
    <dgm:pt modelId="{A3C9D5F5-C3FC-4F3A-A9CB-B90AB89E407D}">
      <dgm:prSet custT="1"/>
      <dgm:spPr/>
      <dgm:t>
        <a:bodyPr/>
        <a:lstStyle/>
        <a:p>
          <a:r>
            <a:rPr lang="ru-RU" sz="1400" b="0" i="0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Физическая </a:t>
          </a:r>
          <a:r>
            <a:rPr lang="ru-RU" sz="1400" b="0" i="0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культура</a:t>
          </a:r>
          <a:endParaRPr lang="ru-RU" sz="1400" b="0" i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7A3619-B491-475D-91C0-B7A5B9A82C06}" type="parTrans" cxnId="{7507C7FD-15AB-4119-9A77-F389BE819597}">
      <dgm:prSet/>
      <dgm:spPr/>
      <dgm:t>
        <a:bodyPr/>
        <a:lstStyle/>
        <a:p>
          <a:endParaRPr lang="ru-RU"/>
        </a:p>
      </dgm:t>
    </dgm:pt>
    <dgm:pt modelId="{7736F0CB-4B97-48E9-877E-90339EE61EA2}" type="sibTrans" cxnId="{7507C7FD-15AB-4119-9A77-F389BE819597}">
      <dgm:prSet/>
      <dgm:spPr/>
      <dgm:t>
        <a:bodyPr/>
        <a:lstStyle/>
        <a:p>
          <a:endParaRPr lang="ru-RU"/>
        </a:p>
      </dgm:t>
    </dgm:pt>
    <dgm:pt modelId="{15E03702-4878-49E8-BF9B-5108AB5BEA75}">
      <dgm:prSet custT="1"/>
      <dgm:spPr/>
      <dgm:t>
        <a:bodyPr/>
        <a:lstStyle/>
        <a:p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129295-99A8-43CA-A1DE-543ECBEA1667}" type="parTrans" cxnId="{11A08429-9B6A-4427-A8BC-E472981A83D3}">
      <dgm:prSet/>
      <dgm:spPr/>
      <dgm:t>
        <a:bodyPr/>
        <a:lstStyle/>
        <a:p>
          <a:endParaRPr lang="ru-RU"/>
        </a:p>
      </dgm:t>
    </dgm:pt>
    <dgm:pt modelId="{C368B44B-6B7B-4DD1-A026-782BB50CBFEB}" type="sibTrans" cxnId="{11A08429-9B6A-4427-A8BC-E472981A83D3}">
      <dgm:prSet/>
      <dgm:spPr/>
      <dgm:t>
        <a:bodyPr/>
        <a:lstStyle/>
        <a:p>
          <a:endParaRPr lang="ru-RU"/>
        </a:p>
      </dgm:t>
    </dgm:pt>
    <dgm:pt modelId="{4AEC45AA-78C2-4577-A079-79B698A45D28}">
      <dgm:prSet phldrT="[Текст]"/>
      <dgm:spPr/>
      <dgm:t>
        <a:bodyPr/>
        <a:lstStyle/>
        <a:p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Дошкольное образование</a:t>
          </a:r>
          <a:endParaRPr lang="ru-RU"/>
        </a:p>
      </dgm:t>
    </dgm:pt>
    <dgm:pt modelId="{2C15DC69-5D61-4854-A34F-73824E85DEAF}" type="parTrans" cxnId="{2FB17B0A-7CD8-42E0-BCB4-9BCFB492810A}">
      <dgm:prSet/>
      <dgm:spPr/>
      <dgm:t>
        <a:bodyPr/>
        <a:lstStyle/>
        <a:p>
          <a:endParaRPr lang="ru-RU"/>
        </a:p>
      </dgm:t>
    </dgm:pt>
    <dgm:pt modelId="{D13307B8-A59B-4FB1-B613-BB53AB1EBF1A}" type="sibTrans" cxnId="{2FB17B0A-7CD8-42E0-BCB4-9BCFB492810A}">
      <dgm:prSet/>
      <dgm:spPr/>
      <dgm:t>
        <a:bodyPr/>
        <a:lstStyle/>
        <a:p>
          <a:endParaRPr lang="ru-RU"/>
        </a:p>
      </dgm:t>
    </dgm:pt>
    <dgm:pt modelId="{E9AC6B30-3B87-4460-AD8B-1366E89C9B20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Преподавание в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начальных 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классах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7DA4EE-957D-480F-A1A1-9111E67F41CA}" type="parTrans" cxnId="{36FBCFF9-D539-4F6D-8B8F-0590449A7012}">
      <dgm:prSet/>
      <dgm:spPr/>
      <dgm:t>
        <a:bodyPr/>
        <a:lstStyle/>
        <a:p>
          <a:endParaRPr lang="ru-RU"/>
        </a:p>
      </dgm:t>
    </dgm:pt>
    <dgm:pt modelId="{7E19CBA3-488F-43AD-A6E9-09B587B32F4A}" type="sibTrans" cxnId="{36FBCFF9-D539-4F6D-8B8F-0590449A7012}">
      <dgm:prSet/>
      <dgm:spPr/>
      <dgm:t>
        <a:bodyPr/>
        <a:lstStyle/>
        <a:p>
          <a:endParaRPr lang="ru-RU"/>
        </a:p>
      </dgm:t>
    </dgm:pt>
    <dgm:pt modelId="{2D462B5B-0E55-4D88-BC8F-256D386B03F5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Физическая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культура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75ACE3-DC94-473D-A486-14A7A31A0B59}" type="parTrans" cxnId="{CC70B929-B0FD-4D92-9946-EFD445E0F9FF}">
      <dgm:prSet/>
      <dgm:spPr/>
      <dgm:t>
        <a:bodyPr/>
        <a:lstStyle/>
        <a:p>
          <a:endParaRPr lang="ru-RU"/>
        </a:p>
      </dgm:t>
    </dgm:pt>
    <dgm:pt modelId="{18ACEADC-12DE-4BCF-B0F1-06F74CFFA2B7}" type="sibTrans" cxnId="{CC70B929-B0FD-4D92-9946-EFD445E0F9FF}">
      <dgm:prSet/>
      <dgm:spPr/>
      <dgm:t>
        <a:bodyPr/>
        <a:lstStyle/>
        <a:p>
          <a:endParaRPr lang="ru-RU"/>
        </a:p>
      </dgm:t>
    </dgm:pt>
    <dgm:pt modelId="{4CD96C8F-CF48-4AB4-BE52-7C8BB862942B}">
      <dgm:prSet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Реклама</a:t>
          </a:r>
          <a:endParaRPr lang="ru-RU" sz="1400" b="0" i="0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955C69-5557-42F5-AAB5-524534AEC21C}" type="parTrans" cxnId="{64BB403E-073C-4C13-9295-FA55FBA012E9}">
      <dgm:prSet/>
      <dgm:spPr/>
      <dgm:t>
        <a:bodyPr/>
        <a:lstStyle/>
        <a:p>
          <a:endParaRPr lang="ru-RU"/>
        </a:p>
      </dgm:t>
    </dgm:pt>
    <dgm:pt modelId="{1E724FE5-C153-4F8F-8AAB-EC9C6B35F01D}" type="sibTrans" cxnId="{64BB403E-073C-4C13-9295-FA55FBA012E9}">
      <dgm:prSet/>
      <dgm:spPr/>
      <dgm:t>
        <a:bodyPr/>
        <a:lstStyle/>
        <a:p>
          <a:endParaRPr lang="ru-RU"/>
        </a:p>
      </dgm:t>
    </dgm:pt>
    <dgm:pt modelId="{8938ED9E-2432-474D-B092-492F9C12FE67}" type="pres">
      <dgm:prSet presAssocID="{7F39ABAF-5E2A-4AEF-A38D-AEC42F588DC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8E3665-94F7-4385-9B07-2426CCB29BCB}" type="pres">
      <dgm:prSet presAssocID="{2AE7642C-5D12-4F44-9E6B-3CAF058E2FC8}" presName="composite" presStyleCnt="0"/>
      <dgm:spPr/>
    </dgm:pt>
    <dgm:pt modelId="{E63558D0-39B3-4958-9F18-539F57560AAA}" type="pres">
      <dgm:prSet presAssocID="{2AE7642C-5D12-4F44-9E6B-3CAF058E2FC8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D920CE-D167-49B0-A411-C7E5E659C707}" type="pres">
      <dgm:prSet presAssocID="{2AE7642C-5D12-4F44-9E6B-3CAF058E2FC8}" presName="descendantText" presStyleLbl="alignAcc1" presStyleIdx="0" presStyleCnt="4" custScaleX="91445" custScaleY="100000" custLinFactNeighborX="-1677" custLinFactNeighborY="118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38D2AE-CC2B-4F96-BFCA-3C7A2221745E}" type="pres">
      <dgm:prSet presAssocID="{76851F05-F527-467F-9653-E68BBD323474}" presName="sp" presStyleCnt="0"/>
      <dgm:spPr/>
    </dgm:pt>
    <dgm:pt modelId="{4891F92D-02AA-48BE-9856-6407244F472A}" type="pres">
      <dgm:prSet presAssocID="{AD53EFDC-CDEC-497F-BFE1-84FC544AA4B6}" presName="composite" presStyleCnt="0"/>
      <dgm:spPr/>
    </dgm:pt>
    <dgm:pt modelId="{51262873-0F5A-40C7-8358-861EAA33A65D}" type="pres">
      <dgm:prSet presAssocID="{AD53EFDC-CDEC-497F-BFE1-84FC544AA4B6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02690-2088-4779-93E4-606BD75C0C2A}" type="pres">
      <dgm:prSet presAssocID="{AD53EFDC-CDEC-497F-BFE1-84FC544AA4B6}" presName="descendantText" presStyleLbl="alignAcc1" presStyleIdx="1" presStyleCnt="4" custScaleX="91445" custScaleY="100000" custLinFactNeighborX="-1677" custLinFactNeighborY="118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87A5BF-2F49-4971-83DA-6B6969BD7BB1}" type="pres">
      <dgm:prSet presAssocID="{BAE29364-BD93-4BE2-8A67-3FDD899035E3}" presName="sp" presStyleCnt="0"/>
      <dgm:spPr/>
    </dgm:pt>
    <dgm:pt modelId="{FECF41E4-8FBF-471B-AD5B-04CB1B793B5D}" type="pres">
      <dgm:prSet presAssocID="{8F7DEAD3-4BC4-4C1D-8BA5-6F4000C764DB}" presName="composite" presStyleCnt="0"/>
      <dgm:spPr/>
    </dgm:pt>
    <dgm:pt modelId="{FE4CBB50-7265-4C60-BFD4-9891F3F8DB3A}" type="pres">
      <dgm:prSet presAssocID="{8F7DEAD3-4BC4-4C1D-8BA5-6F4000C764DB}" presName="parentText" presStyleLbl="alignNode1" presStyleIdx="2" presStyleCnt="4" custScaleY="13505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EE2C3F-4063-4022-8928-9D8A4AD67A88}" type="pres">
      <dgm:prSet presAssocID="{8F7DEAD3-4BC4-4C1D-8BA5-6F4000C764DB}" presName="descendantText" presStyleLbl="alignAcc1" presStyleIdx="2" presStyleCnt="4" custScaleX="95125" custScaleY="235006" custLinFactNeighborX="225" custLinFactNeighborY="-33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7A572F-BBA0-4FC1-B3C5-F8FFF2F4C313}" type="pres">
      <dgm:prSet presAssocID="{8A7D8F62-F998-4F05-B1DA-79FFB70A3170}" presName="sp" presStyleCnt="0"/>
      <dgm:spPr/>
    </dgm:pt>
    <dgm:pt modelId="{3D4B6A6D-024B-4533-821F-10D43C6E47C3}" type="pres">
      <dgm:prSet presAssocID="{72FFA921-FE93-4613-B3D8-6B4909655A9D}" presName="composite" presStyleCnt="0"/>
      <dgm:spPr/>
    </dgm:pt>
    <dgm:pt modelId="{30AAF60A-89E6-42D7-8E08-87032941C64D}" type="pres">
      <dgm:prSet presAssocID="{72FFA921-FE93-4613-B3D8-6B4909655A9D}" presName="parentText" presStyleLbl="alignNode1" presStyleIdx="3" presStyleCnt="4" custScaleY="13264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DB37AA-087A-4DEE-A62E-D327B4113B6F}" type="pres">
      <dgm:prSet presAssocID="{72FFA921-FE93-4613-B3D8-6B4909655A9D}" presName="descendantText" presStyleLbl="alignAcc1" presStyleIdx="3" presStyleCnt="4" custScaleX="96215" custScaleY="244431" custLinFactNeighborX="633" custLinFactNeighborY="144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8B75ABC-A974-44A4-8B31-36C9A9A2C4B3}" type="presOf" srcId="{0293BF86-8D8A-4203-87E4-6948736A26AF}" destId="{C4DB37AA-087A-4DEE-A62E-D327B4113B6F}" srcOrd="0" destOrd="3" presId="urn:microsoft.com/office/officeart/2005/8/layout/chevron2"/>
    <dgm:cxn modelId="{E9BDE388-03FE-46D5-936E-C611257D004D}" srcId="{72FFA921-FE93-4613-B3D8-6B4909655A9D}" destId="{0293BF86-8D8A-4203-87E4-6948736A26AF}" srcOrd="3" destOrd="0" parTransId="{67D655A1-A159-475F-A1FA-7566D6C5629D}" sibTransId="{167F0A83-0CA0-4F05-B5C8-AFD325482CD4}"/>
    <dgm:cxn modelId="{0DC295CF-FB07-4D94-9961-A280EBDB8760}" type="presOf" srcId="{A3722CB4-9EE9-4798-B9DE-BEED3ECD81C5}" destId="{47D920CE-D167-49B0-A411-C7E5E659C707}" srcOrd="0" destOrd="1" presId="urn:microsoft.com/office/officeart/2005/8/layout/chevron2"/>
    <dgm:cxn modelId="{4CD37525-1F1A-4D7E-A0D6-7C9B4A7A25DA}" type="presOf" srcId="{E1E82C51-B960-4D3D-9C10-840EE44DAE71}" destId="{C4DB37AA-087A-4DEE-A62E-D327B4113B6F}" srcOrd="0" destOrd="7" presId="urn:microsoft.com/office/officeart/2005/8/layout/chevron2"/>
    <dgm:cxn modelId="{15DA3F52-B78D-43F8-91D1-AA5C6EAD1A55}" srcId="{7F39ABAF-5E2A-4AEF-A38D-AEC42F588DC9}" destId="{2AE7642C-5D12-4F44-9E6B-3CAF058E2FC8}" srcOrd="0" destOrd="0" parTransId="{D223165B-B362-4E9D-B340-A66C00A42E87}" sibTransId="{76851F05-F527-467F-9653-E68BBD323474}"/>
    <dgm:cxn modelId="{90886BBF-3267-4CEB-8725-B6901F0E5568}" srcId="{8F7DEAD3-4BC4-4C1D-8BA5-6F4000C764DB}" destId="{0899462A-FE58-4426-BBF8-E8C105697F0F}" srcOrd="6" destOrd="0" parTransId="{12CE36A0-0C9A-4A8C-8FA4-F14D238AC99C}" sibTransId="{1527F457-36A2-4505-8CFD-C06786C19E11}"/>
    <dgm:cxn modelId="{6E36AA61-129E-457B-8FF0-C1ACF7A850B2}" type="presOf" srcId="{AD53EFDC-CDEC-497F-BFE1-84FC544AA4B6}" destId="{51262873-0F5A-40C7-8358-861EAA33A65D}" srcOrd="0" destOrd="0" presId="urn:microsoft.com/office/officeart/2005/8/layout/chevron2"/>
    <dgm:cxn modelId="{A716E0C5-115F-4559-8B4B-61914A1A4F59}" srcId="{72FFA921-FE93-4613-B3D8-6B4909655A9D}" destId="{F9C6DA25-0A46-4E62-A84D-95A8B41C0ACC}" srcOrd="5" destOrd="0" parTransId="{6A4572D5-1AF1-446C-B1F5-B4B6CB73E298}" sibTransId="{9D3F3F10-FEDD-4DCB-945C-98EF59906DD1}"/>
    <dgm:cxn modelId="{58F51832-6D7D-4911-8BF4-1F9113407841}" srcId="{8F7DEAD3-4BC4-4C1D-8BA5-6F4000C764DB}" destId="{C3694461-CA02-4092-8513-FC73B09C4201}" srcOrd="2" destOrd="0" parTransId="{33F346BA-16E8-4048-9742-D17EAE5910B4}" sibTransId="{72F97721-6C52-44F7-AAE8-372C70AF8802}"/>
    <dgm:cxn modelId="{AC66763F-C2FC-47F7-ADEC-70ADC8A97FC4}" type="presOf" srcId="{EF0EB418-B60A-40F5-A458-D65B4AC2FB57}" destId="{C4DB37AA-087A-4DEE-A62E-D327B4113B6F}" srcOrd="0" destOrd="2" presId="urn:microsoft.com/office/officeart/2005/8/layout/chevron2"/>
    <dgm:cxn modelId="{A58A9056-F050-45B8-9BF4-8AB7D8B4C3F6}" srcId="{72FFA921-FE93-4613-B3D8-6B4909655A9D}" destId="{579C1BC3-21D4-4F18-A099-988E9C509571}" srcOrd="6" destOrd="0" parTransId="{62745148-3EA1-4D7E-9361-74B5EA6B1879}" sibTransId="{A1B71C54-8A9A-4D71-8CF4-0121215B7CEB}"/>
    <dgm:cxn modelId="{14696379-E002-490C-B414-370D93826216}" srcId="{2AE7642C-5D12-4F44-9E6B-3CAF058E2FC8}" destId="{AC09D456-B548-492C-ADE8-711A19E8E9A1}" srcOrd="2" destOrd="0" parTransId="{8590EB1F-06A0-4C03-9F5B-4C7A556A7877}" sibTransId="{0A16C71F-ADCD-4BA9-8DD8-292763A6184E}"/>
    <dgm:cxn modelId="{B9ACB391-D23D-479D-B78C-97EBB0DACB21}" srcId="{2AE7642C-5D12-4F44-9E6B-3CAF058E2FC8}" destId="{A3722CB4-9EE9-4798-B9DE-BEED3ECD81C5}" srcOrd="1" destOrd="0" parTransId="{90D57575-BB86-4E69-8CE5-349958A46D4A}" sibTransId="{5DFEBAD1-E119-49C6-8C86-F99195414D86}"/>
    <dgm:cxn modelId="{F7196F6E-4C97-4C09-B43F-EF6ED63F92B6}" type="presOf" srcId="{F9C6DA25-0A46-4E62-A84D-95A8B41C0ACC}" destId="{C4DB37AA-087A-4DEE-A62E-D327B4113B6F}" srcOrd="0" destOrd="5" presId="urn:microsoft.com/office/officeart/2005/8/layout/chevron2"/>
    <dgm:cxn modelId="{CC70B929-B0FD-4D92-9946-EFD445E0F9FF}" srcId="{AD53EFDC-CDEC-497F-BFE1-84FC544AA4B6}" destId="{2D462B5B-0E55-4D88-BC8F-256D386B03F5}" srcOrd="2" destOrd="0" parTransId="{5975ACE3-DC94-473D-A486-14A7A31A0B59}" sibTransId="{18ACEADC-12DE-4BCF-B0F1-06F74CFFA2B7}"/>
    <dgm:cxn modelId="{6D103991-30BD-4D76-9FF3-19E684FE858F}" type="presOf" srcId="{579C1BC3-21D4-4F18-A099-988E9C509571}" destId="{C4DB37AA-087A-4DEE-A62E-D327B4113B6F}" srcOrd="0" destOrd="6" presId="urn:microsoft.com/office/officeart/2005/8/layout/chevron2"/>
    <dgm:cxn modelId="{6A43911E-199B-43E8-825B-123FBDD658F6}" type="presOf" srcId="{C3694461-CA02-4092-8513-FC73B09C4201}" destId="{76EE2C3F-4063-4022-8928-9D8A4AD67A88}" srcOrd="0" destOrd="2" presId="urn:microsoft.com/office/officeart/2005/8/layout/chevron2"/>
    <dgm:cxn modelId="{A0EDB1CC-D54D-48B2-8330-763DF2E69074}" type="presOf" srcId="{C85057AD-2E9B-4972-AF3A-D2DEBEAAE293}" destId="{76EE2C3F-4063-4022-8928-9D8A4AD67A88}" srcOrd="0" destOrd="1" presId="urn:microsoft.com/office/officeart/2005/8/layout/chevron2"/>
    <dgm:cxn modelId="{6BF777AD-000C-4301-898B-72473A3CB91F}" srcId="{8F7DEAD3-4BC4-4C1D-8BA5-6F4000C764DB}" destId="{87E8939A-B6F9-4495-9AA9-5439523B7037}" srcOrd="3" destOrd="0" parTransId="{D2EF7DA7-9D51-42B3-B57A-1B9C452AE615}" sibTransId="{74A4D530-7BA5-4FE1-9E40-4C9ECB9D773C}"/>
    <dgm:cxn modelId="{8E5C7DED-388A-4377-BAB5-289A8996186A}" srcId="{8F7DEAD3-4BC4-4C1D-8BA5-6F4000C764DB}" destId="{B242AC2A-4F0E-4D95-8BEF-967787C7886C}" srcOrd="4" destOrd="0" parTransId="{08E653EF-B8F4-4198-B865-C60C2BABE2FB}" sibTransId="{67CC6B3A-9614-481F-807D-048A351938ED}"/>
    <dgm:cxn modelId="{8DF08895-A879-4C04-8253-7B62CCF2D8EA}" srcId="{8F7DEAD3-4BC4-4C1D-8BA5-6F4000C764DB}" destId="{F72566E9-16F8-4345-A6D0-63765BBC7C5B}" srcOrd="7" destOrd="0" parTransId="{6AA7376D-C110-4900-BB04-D6AB3CCA98D4}" sibTransId="{C35633F8-F26C-4EA3-8504-66DD86D41745}"/>
    <dgm:cxn modelId="{8758820A-D42C-444C-AF22-1B5F1B9E56EC}" type="presOf" srcId="{2D462B5B-0E55-4D88-BC8F-256D386B03F5}" destId="{F3302690-2088-4779-93E4-606BD75C0C2A}" srcOrd="0" destOrd="2" presId="urn:microsoft.com/office/officeart/2005/8/layout/chevron2"/>
    <dgm:cxn modelId="{AC83D243-E213-43DD-A722-90E174884085}" type="presOf" srcId="{F72566E9-16F8-4345-A6D0-63765BBC7C5B}" destId="{76EE2C3F-4063-4022-8928-9D8A4AD67A88}" srcOrd="0" destOrd="7" presId="urn:microsoft.com/office/officeart/2005/8/layout/chevron2"/>
    <dgm:cxn modelId="{8E010A48-C4D1-48E1-9B9E-0101E5D95416}" type="presOf" srcId="{A8ECB041-C64D-4860-BDFF-5180862F75C3}" destId="{76EE2C3F-4063-4022-8928-9D8A4AD67A88}" srcOrd="0" destOrd="0" presId="urn:microsoft.com/office/officeart/2005/8/layout/chevron2"/>
    <dgm:cxn modelId="{9AA07674-D2F9-41B5-96D1-D3B5B5FC14F5}" srcId="{72FFA921-FE93-4613-B3D8-6B4909655A9D}" destId="{EF0EB418-B60A-40F5-A458-D65B4AC2FB57}" srcOrd="2" destOrd="0" parTransId="{3FE3D420-0C90-4BFB-A9F9-48E7B7E93C18}" sibTransId="{58A3A9DD-4FCB-4BD6-AFA3-A4149B91BF5F}"/>
    <dgm:cxn modelId="{FB9440EF-2C10-4B62-B84D-C0969DBB1C34}" srcId="{72FFA921-FE93-4613-B3D8-6B4909655A9D}" destId="{D94BF217-0296-454E-807C-01E0FE6C4ABD}" srcOrd="4" destOrd="0" parTransId="{CBD09132-6CA4-42A5-8F9D-42007F751A09}" sibTransId="{3D7DDA08-1010-4612-B28D-06C2A890FAA8}"/>
    <dgm:cxn modelId="{9D3080FE-7A42-4720-BEDD-BC979537F783}" srcId="{7F39ABAF-5E2A-4AEF-A38D-AEC42F588DC9}" destId="{AD53EFDC-CDEC-497F-BFE1-84FC544AA4B6}" srcOrd="1" destOrd="0" parTransId="{525D9A15-7C5B-474C-87F8-990AD1C57D80}" sibTransId="{BAE29364-BD93-4BE2-8A67-3FDD899035E3}"/>
    <dgm:cxn modelId="{35E04D44-F8F9-4D8F-8AC4-141D2634D74A}" type="presOf" srcId="{A3C9D5F5-C3FC-4F3A-A9CB-B90AB89E407D}" destId="{C4DB37AA-087A-4DEE-A62E-D327B4113B6F}" srcOrd="0" destOrd="8" presId="urn:microsoft.com/office/officeart/2005/8/layout/chevron2"/>
    <dgm:cxn modelId="{E0B8E221-0D83-432A-9506-1ABA9E2DD074}" srcId="{8F7DEAD3-4BC4-4C1D-8BA5-6F4000C764DB}" destId="{A8ECB041-C64D-4860-BDFF-5180862F75C3}" srcOrd="0" destOrd="0" parTransId="{1AE35DED-7B6A-460F-9F0C-97E1816C6229}" sibTransId="{75C5C5CB-2F15-4220-A966-D470A71F25EF}"/>
    <dgm:cxn modelId="{B587BAA2-0F1A-43DF-A081-979A8D409DD4}" srcId="{7F39ABAF-5E2A-4AEF-A38D-AEC42F588DC9}" destId="{72FFA921-FE93-4613-B3D8-6B4909655A9D}" srcOrd="3" destOrd="0" parTransId="{D2E1024C-B58C-4D4C-ABDE-84F5C7037B1D}" sibTransId="{B8B3C3B6-C384-4804-BD7B-A1BB4C0C4295}"/>
    <dgm:cxn modelId="{DDDFD979-E001-467E-8B2F-23AFC6AE8111}" type="presOf" srcId="{4CD96C8F-CF48-4AB4-BE52-7C8BB862942B}" destId="{C4DB37AA-087A-4DEE-A62E-D327B4113B6F}" srcOrd="0" destOrd="9" presId="urn:microsoft.com/office/officeart/2005/8/layout/chevron2"/>
    <dgm:cxn modelId="{1A4A4EFB-A09B-40FD-BBE8-6E44DA81F511}" type="presOf" srcId="{72FFA921-FE93-4613-B3D8-6B4909655A9D}" destId="{30AAF60A-89E6-42D7-8E08-87032941C64D}" srcOrd="0" destOrd="0" presId="urn:microsoft.com/office/officeart/2005/8/layout/chevron2"/>
    <dgm:cxn modelId="{14D57717-E9FB-4830-8FE2-A090980E8AE1}" type="presOf" srcId="{AC09D456-B548-492C-ADE8-711A19E8E9A1}" destId="{47D920CE-D167-49B0-A411-C7E5E659C707}" srcOrd="0" destOrd="2" presId="urn:microsoft.com/office/officeart/2005/8/layout/chevron2"/>
    <dgm:cxn modelId="{4BC9820F-B181-4D97-B7D0-18708257B129}" srcId="{8F7DEAD3-4BC4-4C1D-8BA5-6F4000C764DB}" destId="{DFF9CBF0-D521-44E4-ABAB-A371A48E0786}" srcOrd="5" destOrd="0" parTransId="{BFD70C66-CCEF-4996-8D5F-EFE54778A2CF}" sibTransId="{46A79404-D05A-4F62-894B-FD02487AD41E}"/>
    <dgm:cxn modelId="{64BB403E-073C-4C13-9295-FA55FBA012E9}" srcId="{72FFA921-FE93-4613-B3D8-6B4909655A9D}" destId="{4CD96C8F-CF48-4AB4-BE52-7C8BB862942B}" srcOrd="9" destOrd="0" parTransId="{06955C69-5557-42F5-AAB5-524534AEC21C}" sibTransId="{1E724FE5-C153-4F8F-8AAB-EC9C6B35F01D}"/>
    <dgm:cxn modelId="{46B54BA3-1372-4599-85C1-D8C1711EE190}" srcId="{8F7DEAD3-4BC4-4C1D-8BA5-6F4000C764DB}" destId="{C85057AD-2E9B-4972-AF3A-D2DEBEAAE293}" srcOrd="1" destOrd="0" parTransId="{696F26B3-2B83-4884-8FBA-EC6AA12B06FE}" sibTransId="{2379186C-0AF6-4E66-B34C-943910159747}"/>
    <dgm:cxn modelId="{2FB17B0A-7CD8-42E0-BCB4-9BCFB492810A}" srcId="{AD53EFDC-CDEC-497F-BFE1-84FC544AA4B6}" destId="{4AEC45AA-78C2-4577-A079-79B698A45D28}" srcOrd="0" destOrd="0" parTransId="{2C15DC69-5D61-4854-A34F-73824E85DEAF}" sibTransId="{D13307B8-A59B-4FB1-B613-BB53AB1EBF1A}"/>
    <dgm:cxn modelId="{4511EB5B-25C1-4AAE-9351-05B972D7FD9E}" type="presOf" srcId="{8F7DEAD3-4BC4-4C1D-8BA5-6F4000C764DB}" destId="{FE4CBB50-7265-4C60-BFD4-9891F3F8DB3A}" srcOrd="0" destOrd="0" presId="urn:microsoft.com/office/officeart/2005/8/layout/chevron2"/>
    <dgm:cxn modelId="{BEC60240-6100-4A24-839B-71069E248A93}" type="presOf" srcId="{87E8939A-B6F9-4495-9AA9-5439523B7037}" destId="{76EE2C3F-4063-4022-8928-9D8A4AD67A88}" srcOrd="0" destOrd="3" presId="urn:microsoft.com/office/officeart/2005/8/layout/chevron2"/>
    <dgm:cxn modelId="{0646240E-263A-4D91-BFAD-3182A3927A1B}" type="presOf" srcId="{D94BF217-0296-454E-807C-01E0FE6C4ABD}" destId="{C4DB37AA-087A-4DEE-A62E-D327B4113B6F}" srcOrd="0" destOrd="4" presId="urn:microsoft.com/office/officeart/2005/8/layout/chevron2"/>
    <dgm:cxn modelId="{E789E44A-11A2-4B23-9CDF-AB0D62911A6A}" type="presOf" srcId="{E9AC6B30-3B87-4460-AD8B-1366E89C9B20}" destId="{F3302690-2088-4779-93E4-606BD75C0C2A}" srcOrd="0" destOrd="1" presId="urn:microsoft.com/office/officeart/2005/8/layout/chevron2"/>
    <dgm:cxn modelId="{36FBCFF9-D539-4F6D-8B8F-0590449A7012}" srcId="{AD53EFDC-CDEC-497F-BFE1-84FC544AA4B6}" destId="{E9AC6B30-3B87-4460-AD8B-1366E89C9B20}" srcOrd="1" destOrd="0" parTransId="{667DA4EE-957D-480F-A1A1-9111E67F41CA}" sibTransId="{7E19CBA3-488F-43AD-A6E9-09B587B32F4A}"/>
    <dgm:cxn modelId="{59025AC9-7BA9-491D-AF25-E2EF48F5C484}" srcId="{2AE7642C-5D12-4F44-9E6B-3CAF058E2FC8}" destId="{EB60F491-3610-4684-A88A-D0E072FB87AC}" srcOrd="0" destOrd="0" parTransId="{8A8040BC-0E9A-4080-A151-4F78689F8B22}" sibTransId="{3ED2C9FA-73E4-445A-8CFD-400C3FE2D21E}"/>
    <dgm:cxn modelId="{561444D6-13E2-48A8-BD3F-5E4BFA34D5E4}" srcId="{72FFA921-FE93-4613-B3D8-6B4909655A9D}" destId="{DAA877D6-6B14-4C77-AC3D-D989EE61ACD8}" srcOrd="1" destOrd="0" parTransId="{C80AC03F-8BC5-4853-AA50-7D4AD1984188}" sibTransId="{5458F958-0111-4736-A4F3-70E6B00104E9}"/>
    <dgm:cxn modelId="{2E6723DF-3F5C-484F-9A2A-42116B176B9D}" type="presOf" srcId="{B242AC2A-4F0E-4D95-8BEF-967787C7886C}" destId="{76EE2C3F-4063-4022-8928-9D8A4AD67A88}" srcOrd="0" destOrd="4" presId="urn:microsoft.com/office/officeart/2005/8/layout/chevron2"/>
    <dgm:cxn modelId="{B4F37E86-F6B2-4362-B728-70A325FE71DE}" type="presOf" srcId="{DAA877D6-6B14-4C77-AC3D-D989EE61ACD8}" destId="{C4DB37AA-087A-4DEE-A62E-D327B4113B6F}" srcOrd="0" destOrd="1" presId="urn:microsoft.com/office/officeart/2005/8/layout/chevron2"/>
    <dgm:cxn modelId="{369CA145-9F87-4387-8C8D-9A41E0363C8C}" type="presOf" srcId="{0899462A-FE58-4426-BBF8-E8C105697F0F}" destId="{76EE2C3F-4063-4022-8928-9D8A4AD67A88}" srcOrd="0" destOrd="6" presId="urn:microsoft.com/office/officeart/2005/8/layout/chevron2"/>
    <dgm:cxn modelId="{973A7409-96EC-4C9E-B906-4B13F2E487AC}" type="presOf" srcId="{EB60F491-3610-4684-A88A-D0E072FB87AC}" destId="{47D920CE-D167-49B0-A411-C7E5E659C707}" srcOrd="0" destOrd="0" presId="urn:microsoft.com/office/officeart/2005/8/layout/chevron2"/>
    <dgm:cxn modelId="{BE8A4FB6-95FE-4D4D-81AC-3A78FF8637B8}" type="presOf" srcId="{7F39ABAF-5E2A-4AEF-A38D-AEC42F588DC9}" destId="{8938ED9E-2432-474D-B092-492F9C12FE67}" srcOrd="0" destOrd="0" presId="urn:microsoft.com/office/officeart/2005/8/layout/chevron2"/>
    <dgm:cxn modelId="{11A08429-9B6A-4427-A8BC-E472981A83D3}" srcId="{72FFA921-FE93-4613-B3D8-6B4909655A9D}" destId="{15E03702-4878-49E8-BF9B-5108AB5BEA75}" srcOrd="0" destOrd="0" parTransId="{5F129295-99A8-43CA-A1DE-543ECBEA1667}" sibTransId="{C368B44B-6B7B-4DD1-A026-782BB50CBFEB}"/>
    <dgm:cxn modelId="{C8503216-EF8A-4DA0-B40F-75350694A9D0}" type="presOf" srcId="{DFF9CBF0-D521-44E4-ABAB-A371A48E0786}" destId="{76EE2C3F-4063-4022-8928-9D8A4AD67A88}" srcOrd="0" destOrd="5" presId="urn:microsoft.com/office/officeart/2005/8/layout/chevron2"/>
    <dgm:cxn modelId="{01258B6C-264D-4577-8ED1-5EACE4A17CE5}" type="presOf" srcId="{15E03702-4878-49E8-BF9B-5108AB5BEA75}" destId="{C4DB37AA-087A-4DEE-A62E-D327B4113B6F}" srcOrd="0" destOrd="0" presId="urn:microsoft.com/office/officeart/2005/8/layout/chevron2"/>
    <dgm:cxn modelId="{C12E541D-9F43-4D7B-91A8-BD982A36EBFE}" type="presOf" srcId="{4AEC45AA-78C2-4577-A079-79B698A45D28}" destId="{F3302690-2088-4779-93E4-606BD75C0C2A}" srcOrd="0" destOrd="0" presId="urn:microsoft.com/office/officeart/2005/8/layout/chevron2"/>
    <dgm:cxn modelId="{CFF1A1A4-1FCD-4F05-920B-5078E76EF4CA}" srcId="{7F39ABAF-5E2A-4AEF-A38D-AEC42F588DC9}" destId="{8F7DEAD3-4BC4-4C1D-8BA5-6F4000C764DB}" srcOrd="2" destOrd="0" parTransId="{89D473DA-B08C-4C13-8BA1-EE6544EB82E0}" sibTransId="{8A7D8F62-F998-4F05-B1DA-79FFB70A3170}"/>
    <dgm:cxn modelId="{1D495A1A-EA3F-4B95-827E-0E50DBD8FE91}" srcId="{72FFA921-FE93-4613-B3D8-6B4909655A9D}" destId="{E1E82C51-B960-4D3D-9C10-840EE44DAE71}" srcOrd="7" destOrd="0" parTransId="{E0AC3938-2ABF-488D-A164-39D997C25A79}" sibTransId="{21AA2749-E323-4312-ACF8-749DD788F2C2}"/>
    <dgm:cxn modelId="{62ACF564-274F-4FCB-AC01-3E2E005C32F2}" type="presOf" srcId="{2AE7642C-5D12-4F44-9E6B-3CAF058E2FC8}" destId="{E63558D0-39B3-4958-9F18-539F57560AAA}" srcOrd="0" destOrd="0" presId="urn:microsoft.com/office/officeart/2005/8/layout/chevron2"/>
    <dgm:cxn modelId="{7507C7FD-15AB-4119-9A77-F389BE819597}" srcId="{72FFA921-FE93-4613-B3D8-6B4909655A9D}" destId="{A3C9D5F5-C3FC-4F3A-A9CB-B90AB89E407D}" srcOrd="8" destOrd="0" parTransId="{EF7A3619-B491-475D-91C0-B7A5B9A82C06}" sibTransId="{7736F0CB-4B97-48E9-877E-90339EE61EA2}"/>
    <dgm:cxn modelId="{8FC69175-2AC4-4B93-9CE8-F0C349465743}" type="presParOf" srcId="{8938ED9E-2432-474D-B092-492F9C12FE67}" destId="{9E8E3665-94F7-4385-9B07-2426CCB29BCB}" srcOrd="0" destOrd="0" presId="urn:microsoft.com/office/officeart/2005/8/layout/chevron2"/>
    <dgm:cxn modelId="{AAA558BB-E599-41B4-A496-C93ADA7EF797}" type="presParOf" srcId="{9E8E3665-94F7-4385-9B07-2426CCB29BCB}" destId="{E63558D0-39B3-4958-9F18-539F57560AAA}" srcOrd="0" destOrd="0" presId="urn:microsoft.com/office/officeart/2005/8/layout/chevron2"/>
    <dgm:cxn modelId="{0A5FDBC4-AC51-4428-9595-E11870611D32}" type="presParOf" srcId="{9E8E3665-94F7-4385-9B07-2426CCB29BCB}" destId="{47D920CE-D167-49B0-A411-C7E5E659C707}" srcOrd="1" destOrd="0" presId="urn:microsoft.com/office/officeart/2005/8/layout/chevron2"/>
    <dgm:cxn modelId="{C1B3CD05-9EBB-4A81-BC56-A0ADB3A76888}" type="presParOf" srcId="{8938ED9E-2432-474D-B092-492F9C12FE67}" destId="{FF38D2AE-CC2B-4F96-BFCA-3C7A2221745E}" srcOrd="1" destOrd="0" presId="urn:microsoft.com/office/officeart/2005/8/layout/chevron2"/>
    <dgm:cxn modelId="{FE2423B7-759F-498D-834D-403FEC08EE42}" type="presParOf" srcId="{8938ED9E-2432-474D-B092-492F9C12FE67}" destId="{4891F92D-02AA-48BE-9856-6407244F472A}" srcOrd="2" destOrd="0" presId="urn:microsoft.com/office/officeart/2005/8/layout/chevron2"/>
    <dgm:cxn modelId="{3E9B07DC-0781-4772-B672-68FDECA00862}" type="presParOf" srcId="{4891F92D-02AA-48BE-9856-6407244F472A}" destId="{51262873-0F5A-40C7-8358-861EAA33A65D}" srcOrd="0" destOrd="0" presId="urn:microsoft.com/office/officeart/2005/8/layout/chevron2"/>
    <dgm:cxn modelId="{6162BD48-381E-445C-A0D7-F1CE9661CDED}" type="presParOf" srcId="{4891F92D-02AA-48BE-9856-6407244F472A}" destId="{F3302690-2088-4779-93E4-606BD75C0C2A}" srcOrd="1" destOrd="0" presId="urn:microsoft.com/office/officeart/2005/8/layout/chevron2"/>
    <dgm:cxn modelId="{EFDB5EBC-6798-440A-91AF-560D7C0E7FAF}" type="presParOf" srcId="{8938ED9E-2432-474D-B092-492F9C12FE67}" destId="{B187A5BF-2F49-4971-83DA-6B6969BD7BB1}" srcOrd="3" destOrd="0" presId="urn:microsoft.com/office/officeart/2005/8/layout/chevron2"/>
    <dgm:cxn modelId="{F6A68389-1110-4342-8237-8B2124A2F88A}" type="presParOf" srcId="{8938ED9E-2432-474D-B092-492F9C12FE67}" destId="{FECF41E4-8FBF-471B-AD5B-04CB1B793B5D}" srcOrd="4" destOrd="0" presId="urn:microsoft.com/office/officeart/2005/8/layout/chevron2"/>
    <dgm:cxn modelId="{9426DD6C-4FF0-445A-9DFE-BF42A40A58C3}" type="presParOf" srcId="{FECF41E4-8FBF-471B-AD5B-04CB1B793B5D}" destId="{FE4CBB50-7265-4C60-BFD4-9891F3F8DB3A}" srcOrd="0" destOrd="0" presId="urn:microsoft.com/office/officeart/2005/8/layout/chevron2"/>
    <dgm:cxn modelId="{ED925036-3E21-41AC-99A0-60386A3F0A5E}" type="presParOf" srcId="{FECF41E4-8FBF-471B-AD5B-04CB1B793B5D}" destId="{76EE2C3F-4063-4022-8928-9D8A4AD67A88}" srcOrd="1" destOrd="0" presId="urn:microsoft.com/office/officeart/2005/8/layout/chevron2"/>
    <dgm:cxn modelId="{EC63D0DA-6FE3-4AD0-91AD-F4AE80829906}" type="presParOf" srcId="{8938ED9E-2432-474D-B092-492F9C12FE67}" destId="{F67A572F-BBA0-4FC1-B3C5-F8FFF2F4C313}" srcOrd="5" destOrd="0" presId="urn:microsoft.com/office/officeart/2005/8/layout/chevron2"/>
    <dgm:cxn modelId="{CB0596AA-0077-4344-B2CE-1082B202954A}" type="presParOf" srcId="{8938ED9E-2432-474D-B092-492F9C12FE67}" destId="{3D4B6A6D-024B-4533-821F-10D43C6E47C3}" srcOrd="6" destOrd="0" presId="urn:microsoft.com/office/officeart/2005/8/layout/chevron2"/>
    <dgm:cxn modelId="{ACCA2831-BB73-4EFF-B06D-4D7F43034D9D}" type="presParOf" srcId="{3D4B6A6D-024B-4533-821F-10D43C6E47C3}" destId="{30AAF60A-89E6-42D7-8E08-87032941C64D}" srcOrd="0" destOrd="0" presId="urn:microsoft.com/office/officeart/2005/8/layout/chevron2"/>
    <dgm:cxn modelId="{1FAC4C51-BA10-4ED7-9E27-FF61E5C83119}" type="presParOf" srcId="{3D4B6A6D-024B-4533-821F-10D43C6E47C3}" destId="{C4DB37AA-087A-4DEE-A62E-D327B4113B6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21DC458-80AE-4EE5-8E7B-BB7F1E0F89E9}" type="doc">
      <dgm:prSet loTypeId="urn:microsoft.com/office/officeart/2005/8/layout/hList9" loCatId="list" qsTypeId="urn:microsoft.com/office/officeart/2005/8/quickstyle/3d9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8B7CDD6-C7F1-4FB3-B309-301827E19443}">
      <dgm:prSet phldrT="[Текст]"/>
      <dgm:spPr/>
      <dgm:t>
        <a:bodyPr/>
        <a:lstStyle/>
        <a:p>
          <a:r>
            <a:rPr lang="en-US" b="1" dirty="0" smtClean="0"/>
            <a:t>2020-2021</a:t>
          </a:r>
          <a:endParaRPr lang="ru-RU" b="1" dirty="0"/>
        </a:p>
      </dgm:t>
    </dgm:pt>
    <dgm:pt modelId="{E3B5F3AE-70AE-4CA0-8284-9EF113DB1715}" type="parTrans" cxnId="{42C21FF3-F523-402B-9B0A-801570D1ACE6}">
      <dgm:prSet/>
      <dgm:spPr/>
      <dgm:t>
        <a:bodyPr/>
        <a:lstStyle/>
        <a:p>
          <a:endParaRPr lang="ru-RU"/>
        </a:p>
      </dgm:t>
    </dgm:pt>
    <dgm:pt modelId="{BFB2D4CD-99B2-4C73-B2F7-1FA04122644D}" type="sibTrans" cxnId="{42C21FF3-F523-402B-9B0A-801570D1ACE6}">
      <dgm:prSet/>
      <dgm:spPr/>
      <dgm:t>
        <a:bodyPr/>
        <a:lstStyle/>
        <a:p>
          <a:endParaRPr lang="ru-RU"/>
        </a:p>
      </dgm:t>
    </dgm:pt>
    <dgm:pt modelId="{4749FF09-136D-4001-A8C8-FD9666DEAE63}">
      <dgm:prSet phldrT="[Текст]"/>
      <dgm:spPr/>
      <dgm:t>
        <a:bodyPr/>
        <a:lstStyle/>
        <a:p>
          <a:r>
            <a:rPr lang="en-US" b="1" dirty="0" smtClean="0"/>
            <a:t>2021-2022</a:t>
          </a:r>
        </a:p>
      </dgm:t>
    </dgm:pt>
    <dgm:pt modelId="{ADEB9F17-D723-46C5-8BF9-58EC33151B31}" type="parTrans" cxnId="{1B73EB5A-EE52-4C7D-A138-0AF69472E3FE}">
      <dgm:prSet/>
      <dgm:spPr/>
      <dgm:t>
        <a:bodyPr/>
        <a:lstStyle/>
        <a:p>
          <a:endParaRPr lang="ru-RU"/>
        </a:p>
      </dgm:t>
    </dgm:pt>
    <dgm:pt modelId="{1D4E6EC9-8973-493E-ABFD-377AC73B6751}" type="sibTrans" cxnId="{1B73EB5A-EE52-4C7D-A138-0AF69472E3FE}">
      <dgm:prSet/>
      <dgm:spPr/>
      <dgm:t>
        <a:bodyPr/>
        <a:lstStyle/>
        <a:p>
          <a:endParaRPr lang="ru-RU"/>
        </a:p>
      </dgm:t>
    </dgm:pt>
    <dgm:pt modelId="{48BABBE9-4115-499D-AE9F-3D005F3433E1}">
      <dgm:prSet phldrT="[Текст]"/>
      <dgm:spPr/>
      <dgm:t>
        <a:bodyPr/>
        <a:lstStyle/>
        <a:p>
          <a:r>
            <a:rPr lang="ru-RU" dirty="0" smtClean="0"/>
            <a:t>Профессия «Графический дизайнер»</a:t>
          </a:r>
          <a:endParaRPr lang="ru-RU" dirty="0"/>
        </a:p>
      </dgm:t>
    </dgm:pt>
    <dgm:pt modelId="{042ABA06-8344-4E4D-BEED-2DEF385299AD}" type="parTrans" cxnId="{10709E29-9CC4-44B1-8DBA-31029535038B}">
      <dgm:prSet/>
      <dgm:spPr/>
      <dgm:t>
        <a:bodyPr/>
        <a:lstStyle/>
        <a:p>
          <a:endParaRPr lang="ru-RU"/>
        </a:p>
      </dgm:t>
    </dgm:pt>
    <dgm:pt modelId="{DDDBD3FB-DAA2-4A26-962E-6EDD0416E549}" type="sibTrans" cxnId="{10709E29-9CC4-44B1-8DBA-31029535038B}">
      <dgm:prSet/>
      <dgm:spPr/>
      <dgm:t>
        <a:bodyPr/>
        <a:lstStyle/>
        <a:p>
          <a:endParaRPr lang="ru-RU"/>
        </a:p>
      </dgm:t>
    </dgm:pt>
    <dgm:pt modelId="{BE25221A-2985-49D2-99E0-BD8FB126DEF0}">
      <dgm:prSet phldrT="[Текст]"/>
      <dgm:spPr/>
      <dgm:t>
        <a:bodyPr/>
        <a:lstStyle/>
        <a:p>
          <a:r>
            <a:rPr lang="ru-RU" dirty="0" smtClean="0"/>
            <a:t>Специальность «Коррекционная педагогика  в начальном образовании»</a:t>
          </a:r>
          <a:endParaRPr lang="ru-RU" dirty="0"/>
        </a:p>
      </dgm:t>
    </dgm:pt>
    <dgm:pt modelId="{1E06EF56-9EAC-48FC-A1EC-B02552A8DEF9}" type="parTrans" cxnId="{097EE66E-42C1-4D03-A2EC-A29C8DC2D6AC}">
      <dgm:prSet/>
      <dgm:spPr/>
      <dgm:t>
        <a:bodyPr/>
        <a:lstStyle/>
        <a:p>
          <a:endParaRPr lang="ru-RU"/>
        </a:p>
      </dgm:t>
    </dgm:pt>
    <dgm:pt modelId="{712BF3E5-1143-4BEB-B267-60C5BB0B97FA}" type="sibTrans" cxnId="{097EE66E-42C1-4D03-A2EC-A29C8DC2D6AC}">
      <dgm:prSet/>
      <dgm:spPr/>
      <dgm:t>
        <a:bodyPr/>
        <a:lstStyle/>
        <a:p>
          <a:endParaRPr lang="ru-RU"/>
        </a:p>
      </dgm:t>
    </dgm:pt>
    <dgm:pt modelId="{561427E2-D6AA-4312-8C19-FE5C7039FA23}">
      <dgm:prSet phldrT="[Текст]"/>
      <dgm:spPr/>
      <dgm:t>
        <a:bodyPr/>
        <a:lstStyle/>
        <a:p>
          <a:r>
            <a:rPr lang="ru-RU" dirty="0" smtClean="0"/>
            <a:t>Профессия «Графический дизайнер»</a:t>
          </a:r>
          <a:endParaRPr lang="ru-RU" dirty="0"/>
        </a:p>
      </dgm:t>
    </dgm:pt>
    <dgm:pt modelId="{4F668214-C350-44A8-9849-3634A14C08FF}" type="sibTrans" cxnId="{0539D1C6-97B6-4316-8E3C-DDC3FFC3E8BC}">
      <dgm:prSet/>
      <dgm:spPr/>
      <dgm:t>
        <a:bodyPr/>
        <a:lstStyle/>
        <a:p>
          <a:endParaRPr lang="ru-RU"/>
        </a:p>
      </dgm:t>
    </dgm:pt>
    <dgm:pt modelId="{D55A168E-092A-48EB-9331-F33FB1B30D68}" type="parTrans" cxnId="{0539D1C6-97B6-4316-8E3C-DDC3FFC3E8BC}">
      <dgm:prSet/>
      <dgm:spPr/>
      <dgm:t>
        <a:bodyPr/>
        <a:lstStyle/>
        <a:p>
          <a:endParaRPr lang="ru-RU"/>
        </a:p>
      </dgm:t>
    </dgm:pt>
    <dgm:pt modelId="{82FE9FFC-702B-4347-BF47-5BA957EEE05E}" type="pres">
      <dgm:prSet presAssocID="{621DC458-80AE-4EE5-8E7B-BB7F1E0F89E9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91041E4-02D6-4BD9-9C01-A9B6B91D3D36}" type="pres">
      <dgm:prSet presAssocID="{D8B7CDD6-C7F1-4FB3-B309-301827E19443}" presName="posSpace" presStyleCnt="0"/>
      <dgm:spPr/>
    </dgm:pt>
    <dgm:pt modelId="{3981E896-6FAC-40C8-BEFC-961451961F0F}" type="pres">
      <dgm:prSet presAssocID="{D8B7CDD6-C7F1-4FB3-B309-301827E19443}" presName="vertFlow" presStyleCnt="0"/>
      <dgm:spPr/>
    </dgm:pt>
    <dgm:pt modelId="{88F2AA79-26DF-496E-81D8-1BA80B331B9A}" type="pres">
      <dgm:prSet presAssocID="{D8B7CDD6-C7F1-4FB3-B309-301827E19443}" presName="topSpace" presStyleCnt="0"/>
      <dgm:spPr/>
    </dgm:pt>
    <dgm:pt modelId="{EC5BDEF8-7794-4380-A2E5-E730DBB57894}" type="pres">
      <dgm:prSet presAssocID="{D8B7CDD6-C7F1-4FB3-B309-301827E19443}" presName="firstComp" presStyleCnt="0"/>
      <dgm:spPr/>
    </dgm:pt>
    <dgm:pt modelId="{6C21C0A4-54DF-4D64-A640-A8B43C0C7F5E}" type="pres">
      <dgm:prSet presAssocID="{D8B7CDD6-C7F1-4FB3-B309-301827E19443}" presName="firstChild" presStyleLbl="bgAccFollowNode1" presStyleIdx="0" presStyleCnt="3"/>
      <dgm:spPr/>
      <dgm:t>
        <a:bodyPr/>
        <a:lstStyle/>
        <a:p>
          <a:endParaRPr lang="ru-RU"/>
        </a:p>
      </dgm:t>
    </dgm:pt>
    <dgm:pt modelId="{D3B0A730-4AB1-4999-B6A7-0C0BE01020AD}" type="pres">
      <dgm:prSet presAssocID="{D8B7CDD6-C7F1-4FB3-B309-301827E19443}" presName="firstChildTx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CDB338-6FB7-4DB9-8CEF-BD18D47B7218}" type="pres">
      <dgm:prSet presAssocID="{D8B7CDD6-C7F1-4FB3-B309-301827E19443}" presName="negSpace" presStyleCnt="0"/>
      <dgm:spPr/>
    </dgm:pt>
    <dgm:pt modelId="{B538544E-5CFE-44F1-BFD0-F0BC30B306F1}" type="pres">
      <dgm:prSet presAssocID="{D8B7CDD6-C7F1-4FB3-B309-301827E19443}" presName="circle" presStyleLbl="node1" presStyleIdx="0" presStyleCnt="2"/>
      <dgm:spPr/>
      <dgm:t>
        <a:bodyPr/>
        <a:lstStyle/>
        <a:p>
          <a:endParaRPr lang="ru-RU"/>
        </a:p>
      </dgm:t>
    </dgm:pt>
    <dgm:pt modelId="{2FCED122-D0E0-429B-9271-95ACB5E8D146}" type="pres">
      <dgm:prSet presAssocID="{BFB2D4CD-99B2-4C73-B2F7-1FA04122644D}" presName="transSpace" presStyleCnt="0"/>
      <dgm:spPr/>
    </dgm:pt>
    <dgm:pt modelId="{73936078-C1C8-43D2-8CD9-B3DBCC3CDBF4}" type="pres">
      <dgm:prSet presAssocID="{4749FF09-136D-4001-A8C8-FD9666DEAE63}" presName="posSpace" presStyleCnt="0"/>
      <dgm:spPr/>
    </dgm:pt>
    <dgm:pt modelId="{12DE5DEA-E6DC-495E-AD93-8DE2402DE353}" type="pres">
      <dgm:prSet presAssocID="{4749FF09-136D-4001-A8C8-FD9666DEAE63}" presName="vertFlow" presStyleCnt="0"/>
      <dgm:spPr/>
    </dgm:pt>
    <dgm:pt modelId="{6EED6F47-341F-4295-8637-1A03847991C3}" type="pres">
      <dgm:prSet presAssocID="{4749FF09-136D-4001-A8C8-FD9666DEAE63}" presName="topSpace" presStyleCnt="0"/>
      <dgm:spPr/>
    </dgm:pt>
    <dgm:pt modelId="{240D3470-4EF6-4657-898B-F4D7942E800E}" type="pres">
      <dgm:prSet presAssocID="{4749FF09-136D-4001-A8C8-FD9666DEAE63}" presName="firstComp" presStyleCnt="0"/>
      <dgm:spPr/>
    </dgm:pt>
    <dgm:pt modelId="{B490829C-FE7A-4DFF-B5B8-B56CF710C5D2}" type="pres">
      <dgm:prSet presAssocID="{4749FF09-136D-4001-A8C8-FD9666DEAE63}" presName="firstChild" presStyleLbl="bgAccFollowNode1" presStyleIdx="1" presStyleCnt="3"/>
      <dgm:spPr/>
      <dgm:t>
        <a:bodyPr/>
        <a:lstStyle/>
        <a:p>
          <a:endParaRPr lang="ru-RU"/>
        </a:p>
      </dgm:t>
    </dgm:pt>
    <dgm:pt modelId="{74301C91-3E24-48D1-8075-B38B8A92E629}" type="pres">
      <dgm:prSet presAssocID="{4749FF09-136D-4001-A8C8-FD9666DEAE63}" presName="firstChildTx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761A03-51F0-454E-A5C0-8BD2C1E28566}" type="pres">
      <dgm:prSet presAssocID="{BE25221A-2985-49D2-99E0-BD8FB126DEF0}" presName="comp" presStyleCnt="0"/>
      <dgm:spPr/>
    </dgm:pt>
    <dgm:pt modelId="{5C83133E-682D-4EBC-B69C-937654831A8A}" type="pres">
      <dgm:prSet presAssocID="{BE25221A-2985-49D2-99E0-BD8FB126DEF0}" presName="child" presStyleLbl="bgAccFollowNode1" presStyleIdx="2" presStyleCnt="3"/>
      <dgm:spPr/>
      <dgm:t>
        <a:bodyPr/>
        <a:lstStyle/>
        <a:p>
          <a:endParaRPr lang="ru-RU"/>
        </a:p>
      </dgm:t>
    </dgm:pt>
    <dgm:pt modelId="{E56BA80E-81E1-4ECA-8326-204D890D7DBD}" type="pres">
      <dgm:prSet presAssocID="{BE25221A-2985-49D2-99E0-BD8FB126DEF0}" presName="childTx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A08409-12DB-4979-9672-3765E2D99C1C}" type="pres">
      <dgm:prSet presAssocID="{4749FF09-136D-4001-A8C8-FD9666DEAE63}" presName="negSpace" presStyleCnt="0"/>
      <dgm:spPr/>
    </dgm:pt>
    <dgm:pt modelId="{51710876-B671-4C62-815A-93C4706F0084}" type="pres">
      <dgm:prSet presAssocID="{4749FF09-136D-4001-A8C8-FD9666DEAE63}" presName="circle" presStyleLbl="node1" presStyleIdx="1" presStyleCnt="2"/>
      <dgm:spPr/>
      <dgm:t>
        <a:bodyPr/>
        <a:lstStyle/>
        <a:p>
          <a:endParaRPr lang="ru-RU"/>
        </a:p>
      </dgm:t>
    </dgm:pt>
  </dgm:ptLst>
  <dgm:cxnLst>
    <dgm:cxn modelId="{A7E5218F-CA6F-48D0-AFC3-9CA7D22AD54F}" type="presOf" srcId="{561427E2-D6AA-4312-8C19-FE5C7039FA23}" destId="{D3B0A730-4AB1-4999-B6A7-0C0BE01020AD}" srcOrd="1" destOrd="0" presId="urn:microsoft.com/office/officeart/2005/8/layout/hList9"/>
    <dgm:cxn modelId="{B1707D91-4605-4728-AD1A-BB570A1A998E}" type="presOf" srcId="{48BABBE9-4115-499D-AE9F-3D005F3433E1}" destId="{B490829C-FE7A-4DFF-B5B8-B56CF710C5D2}" srcOrd="0" destOrd="0" presId="urn:microsoft.com/office/officeart/2005/8/layout/hList9"/>
    <dgm:cxn modelId="{10709E29-9CC4-44B1-8DBA-31029535038B}" srcId="{4749FF09-136D-4001-A8C8-FD9666DEAE63}" destId="{48BABBE9-4115-499D-AE9F-3D005F3433E1}" srcOrd="0" destOrd="0" parTransId="{042ABA06-8344-4E4D-BEED-2DEF385299AD}" sibTransId="{DDDBD3FB-DAA2-4A26-962E-6EDD0416E549}"/>
    <dgm:cxn modelId="{0539D1C6-97B6-4316-8E3C-DDC3FFC3E8BC}" srcId="{D8B7CDD6-C7F1-4FB3-B309-301827E19443}" destId="{561427E2-D6AA-4312-8C19-FE5C7039FA23}" srcOrd="0" destOrd="0" parTransId="{D55A168E-092A-48EB-9331-F33FB1B30D68}" sibTransId="{4F668214-C350-44A8-9849-3634A14C08FF}"/>
    <dgm:cxn modelId="{996AB2BA-2603-4EF0-9BF5-99D5A8FB6B23}" type="presOf" srcId="{561427E2-D6AA-4312-8C19-FE5C7039FA23}" destId="{6C21C0A4-54DF-4D64-A640-A8B43C0C7F5E}" srcOrd="0" destOrd="0" presId="urn:microsoft.com/office/officeart/2005/8/layout/hList9"/>
    <dgm:cxn modelId="{EAA3631B-BCA6-4125-997E-20312F8DDBE9}" type="presOf" srcId="{D8B7CDD6-C7F1-4FB3-B309-301827E19443}" destId="{B538544E-5CFE-44F1-BFD0-F0BC30B306F1}" srcOrd="0" destOrd="0" presId="urn:microsoft.com/office/officeart/2005/8/layout/hList9"/>
    <dgm:cxn modelId="{9F69B6AE-6606-4C5B-B8E8-B0107925FE28}" type="presOf" srcId="{BE25221A-2985-49D2-99E0-BD8FB126DEF0}" destId="{5C83133E-682D-4EBC-B69C-937654831A8A}" srcOrd="0" destOrd="0" presId="urn:microsoft.com/office/officeart/2005/8/layout/hList9"/>
    <dgm:cxn modelId="{59882947-AE02-4A20-82B8-8664E46E6A23}" type="presOf" srcId="{4749FF09-136D-4001-A8C8-FD9666DEAE63}" destId="{51710876-B671-4C62-815A-93C4706F0084}" srcOrd="0" destOrd="0" presId="urn:microsoft.com/office/officeart/2005/8/layout/hList9"/>
    <dgm:cxn modelId="{1B73EB5A-EE52-4C7D-A138-0AF69472E3FE}" srcId="{621DC458-80AE-4EE5-8E7B-BB7F1E0F89E9}" destId="{4749FF09-136D-4001-A8C8-FD9666DEAE63}" srcOrd="1" destOrd="0" parTransId="{ADEB9F17-D723-46C5-8BF9-58EC33151B31}" sibTransId="{1D4E6EC9-8973-493E-ABFD-377AC73B6751}"/>
    <dgm:cxn modelId="{923F863C-01AC-413F-B726-350E4467B79A}" type="presOf" srcId="{BE25221A-2985-49D2-99E0-BD8FB126DEF0}" destId="{E56BA80E-81E1-4ECA-8326-204D890D7DBD}" srcOrd="1" destOrd="0" presId="urn:microsoft.com/office/officeart/2005/8/layout/hList9"/>
    <dgm:cxn modelId="{B182AEFA-8B47-416A-A4B4-0F88C40B8A88}" type="presOf" srcId="{621DC458-80AE-4EE5-8E7B-BB7F1E0F89E9}" destId="{82FE9FFC-702B-4347-BF47-5BA957EEE05E}" srcOrd="0" destOrd="0" presId="urn:microsoft.com/office/officeart/2005/8/layout/hList9"/>
    <dgm:cxn modelId="{097EE66E-42C1-4D03-A2EC-A29C8DC2D6AC}" srcId="{4749FF09-136D-4001-A8C8-FD9666DEAE63}" destId="{BE25221A-2985-49D2-99E0-BD8FB126DEF0}" srcOrd="1" destOrd="0" parTransId="{1E06EF56-9EAC-48FC-A1EC-B02552A8DEF9}" sibTransId="{712BF3E5-1143-4BEB-B267-60C5BB0B97FA}"/>
    <dgm:cxn modelId="{42C21FF3-F523-402B-9B0A-801570D1ACE6}" srcId="{621DC458-80AE-4EE5-8E7B-BB7F1E0F89E9}" destId="{D8B7CDD6-C7F1-4FB3-B309-301827E19443}" srcOrd="0" destOrd="0" parTransId="{E3B5F3AE-70AE-4CA0-8284-9EF113DB1715}" sibTransId="{BFB2D4CD-99B2-4C73-B2F7-1FA04122644D}"/>
    <dgm:cxn modelId="{0EC23352-D9E2-4913-AC26-8BBA90D15616}" type="presOf" srcId="{48BABBE9-4115-499D-AE9F-3D005F3433E1}" destId="{74301C91-3E24-48D1-8075-B38B8A92E629}" srcOrd="1" destOrd="0" presId="urn:microsoft.com/office/officeart/2005/8/layout/hList9"/>
    <dgm:cxn modelId="{ECE0AB87-8002-43CB-9CFB-742E7C407F44}" type="presParOf" srcId="{82FE9FFC-702B-4347-BF47-5BA957EEE05E}" destId="{891041E4-02D6-4BD9-9C01-A9B6B91D3D36}" srcOrd="0" destOrd="0" presId="urn:microsoft.com/office/officeart/2005/8/layout/hList9"/>
    <dgm:cxn modelId="{A34276A2-A9A9-47C5-A98C-C2E1CE7288F3}" type="presParOf" srcId="{82FE9FFC-702B-4347-BF47-5BA957EEE05E}" destId="{3981E896-6FAC-40C8-BEFC-961451961F0F}" srcOrd="1" destOrd="0" presId="urn:microsoft.com/office/officeart/2005/8/layout/hList9"/>
    <dgm:cxn modelId="{4195455E-7FE3-4190-97F1-D19F43409E6A}" type="presParOf" srcId="{3981E896-6FAC-40C8-BEFC-961451961F0F}" destId="{88F2AA79-26DF-496E-81D8-1BA80B331B9A}" srcOrd="0" destOrd="0" presId="urn:microsoft.com/office/officeart/2005/8/layout/hList9"/>
    <dgm:cxn modelId="{95E2C08A-FBBE-477B-8CDD-54855514EFB0}" type="presParOf" srcId="{3981E896-6FAC-40C8-BEFC-961451961F0F}" destId="{EC5BDEF8-7794-4380-A2E5-E730DBB57894}" srcOrd="1" destOrd="0" presId="urn:microsoft.com/office/officeart/2005/8/layout/hList9"/>
    <dgm:cxn modelId="{7410FDC0-7BD5-4D67-A983-A66A3A928CCB}" type="presParOf" srcId="{EC5BDEF8-7794-4380-A2E5-E730DBB57894}" destId="{6C21C0A4-54DF-4D64-A640-A8B43C0C7F5E}" srcOrd="0" destOrd="0" presId="urn:microsoft.com/office/officeart/2005/8/layout/hList9"/>
    <dgm:cxn modelId="{C7E71921-CEE4-43A1-943B-75FDDB6022CD}" type="presParOf" srcId="{EC5BDEF8-7794-4380-A2E5-E730DBB57894}" destId="{D3B0A730-4AB1-4999-B6A7-0C0BE01020AD}" srcOrd="1" destOrd="0" presId="urn:microsoft.com/office/officeart/2005/8/layout/hList9"/>
    <dgm:cxn modelId="{68AC11F3-FF73-457F-83EB-EB20D56B3BD9}" type="presParOf" srcId="{82FE9FFC-702B-4347-BF47-5BA957EEE05E}" destId="{FECDB338-6FB7-4DB9-8CEF-BD18D47B7218}" srcOrd="2" destOrd="0" presId="urn:microsoft.com/office/officeart/2005/8/layout/hList9"/>
    <dgm:cxn modelId="{6D1C2F4C-E5F1-4093-BD46-F52F53405B35}" type="presParOf" srcId="{82FE9FFC-702B-4347-BF47-5BA957EEE05E}" destId="{B538544E-5CFE-44F1-BFD0-F0BC30B306F1}" srcOrd="3" destOrd="0" presId="urn:microsoft.com/office/officeart/2005/8/layout/hList9"/>
    <dgm:cxn modelId="{A047C20D-E7D5-45C9-9698-9FD12C41B735}" type="presParOf" srcId="{82FE9FFC-702B-4347-BF47-5BA957EEE05E}" destId="{2FCED122-D0E0-429B-9271-95ACB5E8D146}" srcOrd="4" destOrd="0" presId="urn:microsoft.com/office/officeart/2005/8/layout/hList9"/>
    <dgm:cxn modelId="{34A77BA1-6462-4BEC-8DD6-FD7996FDC3A1}" type="presParOf" srcId="{82FE9FFC-702B-4347-BF47-5BA957EEE05E}" destId="{73936078-C1C8-43D2-8CD9-B3DBCC3CDBF4}" srcOrd="5" destOrd="0" presId="urn:microsoft.com/office/officeart/2005/8/layout/hList9"/>
    <dgm:cxn modelId="{818FE2E7-57F6-4B95-A6B7-D15C8BCFEA30}" type="presParOf" srcId="{82FE9FFC-702B-4347-BF47-5BA957EEE05E}" destId="{12DE5DEA-E6DC-495E-AD93-8DE2402DE353}" srcOrd="6" destOrd="0" presId="urn:microsoft.com/office/officeart/2005/8/layout/hList9"/>
    <dgm:cxn modelId="{A7A28D78-B1A7-4AFC-ACC1-7E09F900AF97}" type="presParOf" srcId="{12DE5DEA-E6DC-495E-AD93-8DE2402DE353}" destId="{6EED6F47-341F-4295-8637-1A03847991C3}" srcOrd="0" destOrd="0" presId="urn:microsoft.com/office/officeart/2005/8/layout/hList9"/>
    <dgm:cxn modelId="{C8FECFAB-9C11-42E0-810A-CD8EA4484BB2}" type="presParOf" srcId="{12DE5DEA-E6DC-495E-AD93-8DE2402DE353}" destId="{240D3470-4EF6-4657-898B-F4D7942E800E}" srcOrd="1" destOrd="0" presId="urn:microsoft.com/office/officeart/2005/8/layout/hList9"/>
    <dgm:cxn modelId="{0FA11292-2534-4D2A-A0F4-B981815CDDC3}" type="presParOf" srcId="{240D3470-4EF6-4657-898B-F4D7942E800E}" destId="{B490829C-FE7A-4DFF-B5B8-B56CF710C5D2}" srcOrd="0" destOrd="0" presId="urn:microsoft.com/office/officeart/2005/8/layout/hList9"/>
    <dgm:cxn modelId="{E9064F2E-65AE-45C6-8FC4-A625D7A41C22}" type="presParOf" srcId="{240D3470-4EF6-4657-898B-F4D7942E800E}" destId="{74301C91-3E24-48D1-8075-B38B8A92E629}" srcOrd="1" destOrd="0" presId="urn:microsoft.com/office/officeart/2005/8/layout/hList9"/>
    <dgm:cxn modelId="{7D098CD1-0C55-4A4B-BA9D-B52FD480CD2E}" type="presParOf" srcId="{12DE5DEA-E6DC-495E-AD93-8DE2402DE353}" destId="{21761A03-51F0-454E-A5C0-8BD2C1E28566}" srcOrd="2" destOrd="0" presId="urn:microsoft.com/office/officeart/2005/8/layout/hList9"/>
    <dgm:cxn modelId="{302AAA90-1207-4C5D-9FF0-88C0FF6A4CCD}" type="presParOf" srcId="{21761A03-51F0-454E-A5C0-8BD2C1E28566}" destId="{5C83133E-682D-4EBC-B69C-937654831A8A}" srcOrd="0" destOrd="0" presId="urn:microsoft.com/office/officeart/2005/8/layout/hList9"/>
    <dgm:cxn modelId="{05F570BA-547E-4112-99F5-98B0C6DC063D}" type="presParOf" srcId="{21761A03-51F0-454E-A5C0-8BD2C1E28566}" destId="{E56BA80E-81E1-4ECA-8326-204D890D7DBD}" srcOrd="1" destOrd="0" presId="urn:microsoft.com/office/officeart/2005/8/layout/hList9"/>
    <dgm:cxn modelId="{A5373463-2A83-4EC6-AAA5-60462DC1D501}" type="presParOf" srcId="{82FE9FFC-702B-4347-BF47-5BA957EEE05E}" destId="{DBA08409-12DB-4979-9672-3765E2D99C1C}" srcOrd="7" destOrd="0" presId="urn:microsoft.com/office/officeart/2005/8/layout/hList9"/>
    <dgm:cxn modelId="{7E6C7532-6307-4567-960F-0CFA2738712A}" type="presParOf" srcId="{82FE9FFC-702B-4347-BF47-5BA957EEE05E}" destId="{51710876-B671-4C62-815A-93C4706F0084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C02FE27-656D-4B84-8D1A-B026F8BAC5AC}" type="doc">
      <dgm:prSet loTypeId="urn:microsoft.com/office/officeart/2009/3/layout/PlusandMinus" loCatId="relationship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4693C53C-5DDB-4555-8E60-CF9752EDEC6E}">
      <dgm:prSet phldrT="[Текст]" custT="1"/>
      <dgm:spPr/>
      <dgm:t>
        <a:bodyPr/>
        <a:lstStyle/>
        <a:p>
          <a:pPr algn="just"/>
          <a:r>
            <a:rPr lang="ru-RU" sz="2000" b="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20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выпускник не просто сдает выпускной экзамен, но и подтверждает квалификацию в соответствии с международными стандартами; </a:t>
          </a:r>
        </a:p>
        <a:p>
          <a:pPr algn="just"/>
          <a:r>
            <a:rPr lang="ru-RU" sz="20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 работодатель присматривается к своим потенциальным сотрудникам непосредственно во время их профессиональной деятельности</a:t>
          </a:r>
          <a:endParaRPr lang="ru-RU" sz="2000" b="0" i="0" dirty="0" smtClean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/>
          <a:r>
            <a:rPr lang="ru-RU" sz="2000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- колледж может более объективно оценить качество своих программ и материально-техническую базу.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360468-7207-4D33-91C9-648638974008}" type="parTrans" cxnId="{81B282C7-BCA6-4E6B-AC98-9A703B575B7E}">
      <dgm:prSet/>
      <dgm:spPr/>
      <dgm:t>
        <a:bodyPr/>
        <a:lstStyle/>
        <a:p>
          <a:endParaRPr lang="ru-RU"/>
        </a:p>
      </dgm:t>
    </dgm:pt>
    <dgm:pt modelId="{D8913677-A066-4D8C-B2E3-9E2F71F5076C}" type="sibTrans" cxnId="{81B282C7-BCA6-4E6B-AC98-9A703B575B7E}">
      <dgm:prSet/>
      <dgm:spPr/>
      <dgm:t>
        <a:bodyPr/>
        <a:lstStyle/>
        <a:p>
          <a:endParaRPr lang="ru-RU"/>
        </a:p>
      </dgm:t>
    </dgm:pt>
    <dgm:pt modelId="{8BCF142B-4987-46F9-9F6D-A5CDDC119103}">
      <dgm:prSet phldrT="[Текст]" phldr="1"/>
      <dgm:spPr/>
      <dgm:t>
        <a:bodyPr/>
        <a:lstStyle/>
        <a:p>
          <a:endParaRPr lang="ru-RU" dirty="0"/>
        </a:p>
      </dgm:t>
    </dgm:pt>
    <dgm:pt modelId="{91BF6436-6D38-4E98-B76C-2E55E2CC4FB7}" type="parTrans" cxnId="{D1FA7BF1-288C-4856-8468-7C4D7E5A2FC1}">
      <dgm:prSet/>
      <dgm:spPr/>
      <dgm:t>
        <a:bodyPr/>
        <a:lstStyle/>
        <a:p>
          <a:endParaRPr lang="ru-RU"/>
        </a:p>
      </dgm:t>
    </dgm:pt>
    <dgm:pt modelId="{8D2D8739-1D95-44D7-82A2-75AD26597BB8}" type="sibTrans" cxnId="{D1FA7BF1-288C-4856-8468-7C4D7E5A2FC1}">
      <dgm:prSet/>
      <dgm:spPr/>
      <dgm:t>
        <a:bodyPr/>
        <a:lstStyle/>
        <a:p>
          <a:endParaRPr lang="ru-RU"/>
        </a:p>
      </dgm:t>
    </dgm:pt>
    <dgm:pt modelId="{788247E2-C130-4315-A710-3BC092F82AF6}">
      <dgm:prSet phldrT="[Текст]" custT="1"/>
      <dgm:spPr/>
      <dgm:t>
        <a:bodyPr/>
        <a:lstStyle/>
        <a:p>
          <a:pPr algn="just"/>
          <a:r>
            <a:rPr lang="ru-RU" sz="20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необходимость наличия современного технологического оборудования, позволяющего выполнить задание, приближенное к производственному в количестве, обеспечивающем выполнение задания всей группы обучающихся в сроки, отводимые на экзаменационные процедуры;</a:t>
          </a:r>
          <a:r>
            <a:rPr lang="ru-RU" sz="2000" b="0" i="0" dirty="0" smtClean="0">
              <a:effectLst/>
              <a:latin typeface="Times New Roman" panose="02020603050405020304" pitchFamily="18" charset="0"/>
            </a:rPr>
            <a:t> </a:t>
          </a:r>
        </a:p>
        <a:p>
          <a:pPr algn="just"/>
          <a:r>
            <a:rPr lang="ru-RU" sz="2000" b="0" i="0" dirty="0" smtClean="0">
              <a:effectLst/>
              <a:latin typeface="Times New Roman" panose="02020603050405020304" pitchFamily="18" charset="0"/>
            </a:rPr>
            <a:t>- наличие достаточного количества экспертов способных оценить качество выполняемых работ в течение всего времени проведения экзаменационных процедур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70C911-A387-49A9-AE6C-4E2974E846CD}" type="parTrans" cxnId="{1F0826F4-195A-4FBB-98B8-D1A654948CFB}">
      <dgm:prSet/>
      <dgm:spPr/>
      <dgm:t>
        <a:bodyPr/>
        <a:lstStyle/>
        <a:p>
          <a:endParaRPr lang="ru-RU"/>
        </a:p>
      </dgm:t>
    </dgm:pt>
    <dgm:pt modelId="{15783B12-FADE-42D8-A984-433D69EF3C1E}" type="sibTrans" cxnId="{1F0826F4-195A-4FBB-98B8-D1A654948CFB}">
      <dgm:prSet/>
      <dgm:spPr/>
      <dgm:t>
        <a:bodyPr/>
        <a:lstStyle/>
        <a:p>
          <a:endParaRPr lang="ru-RU"/>
        </a:p>
      </dgm:t>
    </dgm:pt>
    <dgm:pt modelId="{052C2ABA-E9B6-4BEE-9BC4-D470977913F2}" type="pres">
      <dgm:prSet presAssocID="{2C02FE27-656D-4B84-8D1A-B026F8BAC5AC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C746EB-DBE4-4063-977B-ACB848C1ABB2}" type="pres">
      <dgm:prSet presAssocID="{2C02FE27-656D-4B84-8D1A-B026F8BAC5AC}" presName="Background" presStyleLbl="bgImgPlace1" presStyleIdx="0" presStyleCnt="1" custLinFactNeighborX="-2150" custLinFactNeighborY="6078"/>
      <dgm:spPr/>
      <dgm:t>
        <a:bodyPr/>
        <a:lstStyle/>
        <a:p>
          <a:endParaRPr lang="ru-RU"/>
        </a:p>
      </dgm:t>
    </dgm:pt>
    <dgm:pt modelId="{4E0672F3-35C5-4CF5-83A4-FAAAB0DF0B75}" type="pres">
      <dgm:prSet presAssocID="{2C02FE27-656D-4B84-8D1A-B026F8BAC5AC}" presName="ParentText1" presStyleLbl="revTx" presStyleIdx="0" presStyleCnt="2" custLinFactNeighborX="-2964" custLinFactNeighborY="1495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920643-8F89-41B4-907D-15585C059C47}" type="pres">
      <dgm:prSet presAssocID="{2C02FE27-656D-4B84-8D1A-B026F8BAC5AC}" presName="ParentText2" presStyleLbl="revTx" presStyleIdx="1" presStyleCnt="2" custLinFactNeighborX="3487" custLinFactNeighborY="61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926174-7205-4E2E-A20B-4EB7DB45FC4E}" type="pres">
      <dgm:prSet presAssocID="{2C02FE27-656D-4B84-8D1A-B026F8BAC5AC}" presName="Plus" presStyleLbl="alignNode1" presStyleIdx="0" presStyleCnt="2" custLinFactNeighborX="9343" custLinFactNeighborY="-3903"/>
      <dgm:spPr/>
      <dgm:t>
        <a:bodyPr/>
        <a:lstStyle/>
        <a:p>
          <a:endParaRPr lang="ru-RU"/>
        </a:p>
      </dgm:t>
    </dgm:pt>
    <dgm:pt modelId="{F0581718-1DDD-41A3-8ADC-6B7B2E0FB981}" type="pres">
      <dgm:prSet presAssocID="{2C02FE27-656D-4B84-8D1A-B026F8BAC5AC}" presName="Minus" presStyleLbl="alignNode1" presStyleIdx="1" presStyleCnt="2" custLinFactNeighborX="-57974" custLinFactNeighborY="14412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5381D184-CEDE-427E-8BDB-AC1A1048CB1C}" type="pres">
      <dgm:prSet presAssocID="{2C02FE27-656D-4B84-8D1A-B026F8BAC5AC}" presName="Divider" presStyleLbl="parChTrans1D1" presStyleIdx="0" presStyleCnt="1"/>
      <dgm:spPr/>
      <dgm:t>
        <a:bodyPr/>
        <a:lstStyle/>
        <a:p>
          <a:endParaRPr lang="ru-RU"/>
        </a:p>
      </dgm:t>
    </dgm:pt>
  </dgm:ptLst>
  <dgm:cxnLst>
    <dgm:cxn modelId="{1F0826F4-195A-4FBB-98B8-D1A654948CFB}" srcId="{2C02FE27-656D-4B84-8D1A-B026F8BAC5AC}" destId="{788247E2-C130-4315-A710-3BC092F82AF6}" srcOrd="1" destOrd="0" parTransId="{C770C911-A387-49A9-AE6C-4E2974E846CD}" sibTransId="{15783B12-FADE-42D8-A984-433D69EF3C1E}"/>
    <dgm:cxn modelId="{708DE251-D7FC-4B8E-B6E3-1809107D0300}" type="presOf" srcId="{2C02FE27-656D-4B84-8D1A-B026F8BAC5AC}" destId="{052C2ABA-E9B6-4BEE-9BC4-D470977913F2}" srcOrd="0" destOrd="0" presId="urn:microsoft.com/office/officeart/2009/3/layout/PlusandMinus"/>
    <dgm:cxn modelId="{D1FA7BF1-288C-4856-8468-7C4D7E5A2FC1}" srcId="{2C02FE27-656D-4B84-8D1A-B026F8BAC5AC}" destId="{8BCF142B-4987-46F9-9F6D-A5CDDC119103}" srcOrd="2" destOrd="0" parTransId="{91BF6436-6D38-4E98-B76C-2E55E2CC4FB7}" sibTransId="{8D2D8739-1D95-44D7-82A2-75AD26597BB8}"/>
    <dgm:cxn modelId="{A1E88E23-DFFE-408F-AFDD-BB0AC6BFB01C}" type="presOf" srcId="{4693C53C-5DDB-4555-8E60-CF9752EDEC6E}" destId="{4E0672F3-35C5-4CF5-83A4-FAAAB0DF0B75}" srcOrd="0" destOrd="0" presId="urn:microsoft.com/office/officeart/2009/3/layout/PlusandMinus"/>
    <dgm:cxn modelId="{81B282C7-BCA6-4E6B-AC98-9A703B575B7E}" srcId="{2C02FE27-656D-4B84-8D1A-B026F8BAC5AC}" destId="{4693C53C-5DDB-4555-8E60-CF9752EDEC6E}" srcOrd="0" destOrd="0" parTransId="{B6360468-7207-4D33-91C9-648638974008}" sibTransId="{D8913677-A066-4D8C-B2E3-9E2F71F5076C}"/>
    <dgm:cxn modelId="{8498A12E-C245-46DF-8303-F6F47753F65F}" type="presOf" srcId="{788247E2-C130-4315-A710-3BC092F82AF6}" destId="{EC920643-8F89-41B4-907D-15585C059C47}" srcOrd="0" destOrd="0" presId="urn:microsoft.com/office/officeart/2009/3/layout/PlusandMinus"/>
    <dgm:cxn modelId="{C59E6418-173F-425A-94F1-6A75041790D3}" type="presParOf" srcId="{052C2ABA-E9B6-4BEE-9BC4-D470977913F2}" destId="{F2C746EB-DBE4-4063-977B-ACB848C1ABB2}" srcOrd="0" destOrd="0" presId="urn:microsoft.com/office/officeart/2009/3/layout/PlusandMinus"/>
    <dgm:cxn modelId="{2FF872E0-4EA0-433D-B420-4CC81A240EA5}" type="presParOf" srcId="{052C2ABA-E9B6-4BEE-9BC4-D470977913F2}" destId="{4E0672F3-35C5-4CF5-83A4-FAAAB0DF0B75}" srcOrd="1" destOrd="0" presId="urn:microsoft.com/office/officeart/2009/3/layout/PlusandMinus"/>
    <dgm:cxn modelId="{9AD4B982-7CDC-43D7-9071-9203C05A4338}" type="presParOf" srcId="{052C2ABA-E9B6-4BEE-9BC4-D470977913F2}" destId="{EC920643-8F89-41B4-907D-15585C059C47}" srcOrd="2" destOrd="0" presId="urn:microsoft.com/office/officeart/2009/3/layout/PlusandMinus"/>
    <dgm:cxn modelId="{0A63318C-171B-4377-A75A-37B65C260643}" type="presParOf" srcId="{052C2ABA-E9B6-4BEE-9BC4-D470977913F2}" destId="{6E926174-7205-4E2E-A20B-4EB7DB45FC4E}" srcOrd="3" destOrd="0" presId="urn:microsoft.com/office/officeart/2009/3/layout/PlusandMinus"/>
    <dgm:cxn modelId="{4E409D01-6B85-42C3-96B1-99DA3C3BB84A}" type="presParOf" srcId="{052C2ABA-E9B6-4BEE-9BC4-D470977913F2}" destId="{F0581718-1DDD-41A3-8ADC-6B7B2E0FB981}" srcOrd="4" destOrd="0" presId="urn:microsoft.com/office/officeart/2009/3/layout/PlusandMinus"/>
    <dgm:cxn modelId="{1A02CD5E-72A5-469B-850F-EA3855F5F2BB}" type="presParOf" srcId="{052C2ABA-E9B6-4BEE-9BC4-D470977913F2}" destId="{5381D184-CEDE-427E-8BDB-AC1A1048CB1C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007E3B-4571-4360-AA06-DF13FAC3E874}">
      <dsp:nvSpPr>
        <dsp:cNvPr id="0" name=""/>
        <dsp:cNvSpPr/>
      </dsp:nvSpPr>
      <dsp:spPr>
        <a:xfrm>
          <a:off x="61195" y="0"/>
          <a:ext cx="10550995" cy="1536626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254000" bIns="2439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Обучающимся и их родителям (законным представителям</a:t>
          </a:r>
          <a:r>
            <a:rPr lang="ru-RU" sz="18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ru-RU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195" y="384157"/>
        <a:ext cx="10166839" cy="768313"/>
      </dsp:txXfrm>
    </dsp:sp>
    <dsp:sp modelId="{BCC4F0D8-6676-4486-BEA4-4151AFBD4872}">
      <dsp:nvSpPr>
        <dsp:cNvPr id="0" name=""/>
        <dsp:cNvSpPr/>
      </dsp:nvSpPr>
      <dsp:spPr>
        <a:xfrm>
          <a:off x="191799" y="1102761"/>
          <a:ext cx="2743239" cy="34789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в целях выбора места обучения для себя и/или своих детей;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для оценки собственных возможностей продолжения обучения по тем или иным образовательным программам</a:t>
          </a:r>
          <a:endParaRPr lang="ru-RU" sz="18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1799" y="1102761"/>
        <a:ext cx="2743239" cy="3478927"/>
      </dsp:txXfrm>
    </dsp:sp>
    <dsp:sp modelId="{448DDC34-1181-4C90-8DD4-8A7E1FE032F4}">
      <dsp:nvSpPr>
        <dsp:cNvPr id="0" name=""/>
        <dsp:cNvSpPr/>
      </dsp:nvSpPr>
      <dsp:spPr>
        <a:xfrm>
          <a:off x="3285123" y="640986"/>
          <a:ext cx="7301288" cy="1536626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254000" bIns="2439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Организациям, осуществляющим  образовательную деятельность</a:t>
          </a:r>
          <a:endParaRPr lang="ru-RU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85123" y="1025143"/>
        <a:ext cx="6917132" cy="768313"/>
      </dsp:txXfrm>
    </dsp:sp>
    <dsp:sp modelId="{14335B2F-A694-4931-981E-5B88B7AA18FE}">
      <dsp:nvSpPr>
        <dsp:cNvPr id="0" name=""/>
        <dsp:cNvSpPr/>
      </dsp:nvSpPr>
      <dsp:spPr>
        <a:xfrm>
          <a:off x="3301102" y="1589720"/>
          <a:ext cx="3498959" cy="38650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оценки соответствия реализуемой деятельности запросам и ожиданиям участников образовательного процесса и/или иных заинтересованных организаций;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определения перечня мероприятий по улучшению результатов и качества предоставления образовательных услуг;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в качестве механизма вовлечения родителей и представителей местного сообщества в реализ</a:t>
          </a:r>
          <a:r>
            <a:rPr lang="ru-RU" sz="14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ацию задач ее развития и </a:t>
          </a:r>
          <a:r>
            <a:rPr lang="ru-RU" sz="1400" b="1" i="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т.д</a:t>
          </a:r>
          <a:endParaRPr lang="ru-RU" sz="14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01102" y="1589720"/>
        <a:ext cx="3498959" cy="3865044"/>
      </dsp:txXfrm>
    </dsp:sp>
    <dsp:sp modelId="{7D4C219E-07A3-45E1-B2BE-BF49EE613D9C}">
      <dsp:nvSpPr>
        <dsp:cNvPr id="0" name=""/>
        <dsp:cNvSpPr/>
      </dsp:nvSpPr>
      <dsp:spPr>
        <a:xfrm>
          <a:off x="7091001" y="1269134"/>
          <a:ext cx="3521189" cy="1453403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254000" bIns="2439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Работодателям</a:t>
          </a:r>
          <a:endParaRPr lang="ru-RU" sz="2000" b="1" i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91001" y="1632485"/>
        <a:ext cx="3157838" cy="726701"/>
      </dsp:txXfrm>
    </dsp:sp>
    <dsp:sp modelId="{F2434CFA-BF39-4F64-8227-14EDEDF5BC9A}">
      <dsp:nvSpPr>
        <dsp:cNvPr id="0" name=""/>
        <dsp:cNvSpPr/>
      </dsp:nvSpPr>
      <dsp:spPr>
        <a:xfrm>
          <a:off x="6965390" y="2311596"/>
          <a:ext cx="3153352" cy="23195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для выработки совместных с образовательной организацией действий по корректировке образовательных программ, методов обучения и др.</a:t>
          </a:r>
        </a:p>
      </dsp:txBody>
      <dsp:txXfrm>
        <a:off x="6965390" y="2311596"/>
        <a:ext cx="3153352" cy="23195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D10FA-EDDE-4E43-BF6A-F4BB00CD6AF2}">
      <dsp:nvSpPr>
        <dsp:cNvPr id="0" name=""/>
        <dsp:cNvSpPr/>
      </dsp:nvSpPr>
      <dsp:spPr>
        <a:xfrm>
          <a:off x="0" y="0"/>
          <a:ext cx="11068330" cy="5068558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соответствия результатов освоения </a:t>
          </a:r>
          <a:r>
            <a:rPr lang="ru-RU" sz="18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образовательных</a:t>
          </a:r>
          <a:r>
            <a:rPr lang="ru-RU" sz="18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программ среднего профессионального </a:t>
          </a:r>
          <a:r>
            <a:rPr lang="ru-RU" sz="18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образования</a:t>
          </a:r>
          <a:r>
            <a:rPr lang="ru-RU" sz="18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требованиям стандартов </a:t>
          </a:r>
          <a:r>
            <a:rPr lang="ru-RU" sz="1800" b="0" i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WorldSkills</a:t>
          </a:r>
          <a:r>
            <a:rPr lang="ru-RU" sz="18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и федеральных государственных </a:t>
          </a:r>
          <a:r>
            <a:rPr lang="ru-RU" sz="1800" b="1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образовательных</a:t>
          </a:r>
          <a:r>
            <a:rPr lang="ru-RU" sz="18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стандартов СПО по соответствующим компетенциям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67083" y="0"/>
        <a:ext cx="5534165" cy="41815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52CAFA-4B7F-4C6A-89BD-D6AA40371BA9}">
      <dsp:nvSpPr>
        <dsp:cNvPr id="0" name=""/>
        <dsp:cNvSpPr/>
      </dsp:nvSpPr>
      <dsp:spPr>
        <a:xfrm>
          <a:off x="653908" y="0"/>
          <a:ext cx="4288536" cy="4288536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35EB17-DA02-4476-8E45-7EF2FA3C9045}">
      <dsp:nvSpPr>
        <dsp:cNvPr id="0" name=""/>
        <dsp:cNvSpPr/>
      </dsp:nvSpPr>
      <dsp:spPr>
        <a:xfrm>
          <a:off x="2771800" y="431258"/>
          <a:ext cx="3132005" cy="149106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Доля организаций, 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осуществляющих образовательную деятельность по образовательным программам СПО, </a:t>
          </a:r>
          <a:r>
            <a:rPr lang="ru-RU" sz="14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итоговая аттестация в которых проходит в форме ДЭ,%</a:t>
          </a:r>
          <a:endParaRPr lang="ru-RU" sz="1400" b="1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44588" y="504046"/>
        <a:ext cx="2986429" cy="1345485"/>
      </dsp:txXfrm>
    </dsp:sp>
    <dsp:sp modelId="{E3F4E8FE-B379-4CBB-B4F6-277630C72C08}">
      <dsp:nvSpPr>
        <dsp:cNvPr id="0" name=""/>
        <dsp:cNvSpPr/>
      </dsp:nvSpPr>
      <dsp:spPr>
        <a:xfrm>
          <a:off x="2825502" y="2063923"/>
          <a:ext cx="3111461" cy="168074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Доля обучающихся 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организаций, осуществляющих образовательную деятельность по образовательным программам СПО, </a:t>
          </a:r>
          <a:r>
            <a:rPr lang="ru-RU" sz="14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проходят аттестацию с использованием механизма ДЭ</a:t>
          </a:r>
          <a:endParaRPr lang="ru-RU" sz="1400" b="1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07549" y="2145970"/>
        <a:ext cx="2947367" cy="15166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52CAFA-4B7F-4C6A-89BD-D6AA40371BA9}">
      <dsp:nvSpPr>
        <dsp:cNvPr id="0" name=""/>
        <dsp:cNvSpPr/>
      </dsp:nvSpPr>
      <dsp:spPr>
        <a:xfrm>
          <a:off x="1943039" y="0"/>
          <a:ext cx="5280338" cy="528033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3DDD52-DB7B-47CC-9228-DAB2D513063E}">
      <dsp:nvSpPr>
        <dsp:cNvPr id="0" name=""/>
        <dsp:cNvSpPr/>
      </dsp:nvSpPr>
      <dsp:spPr>
        <a:xfrm>
          <a:off x="3951793" y="528402"/>
          <a:ext cx="5054218" cy="101716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Доля обучающихся, прошедших процедуру демонстрационного экзамена, от общего количества обучающихся ПОО  (%)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01447" y="578056"/>
        <a:ext cx="4954910" cy="917855"/>
      </dsp:txXfrm>
    </dsp:sp>
    <dsp:sp modelId="{6B4EC7D1-0D2C-4D4D-993E-C9D387C06454}">
      <dsp:nvSpPr>
        <dsp:cNvPr id="0" name=""/>
        <dsp:cNvSpPr/>
      </dsp:nvSpPr>
      <dsp:spPr>
        <a:xfrm>
          <a:off x="3976024" y="1639286"/>
          <a:ext cx="5005755" cy="84532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обучающихся, прошедших процедуру демонстрационного экзамена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17289" y="1680551"/>
        <a:ext cx="4923225" cy="762794"/>
      </dsp:txXfrm>
    </dsp:sp>
    <dsp:sp modelId="{7AA37D9A-9DE6-4DBB-8BAC-4B3F82201E19}">
      <dsp:nvSpPr>
        <dsp:cNvPr id="0" name=""/>
        <dsp:cNvSpPr/>
      </dsp:nvSpPr>
      <dsp:spPr>
        <a:xfrm>
          <a:off x="3919633" y="3962416"/>
          <a:ext cx="4942327" cy="10025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обучающихся, успешно прошедших процедуру независимой оценки квалификаций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68574" y="4011357"/>
        <a:ext cx="4844445" cy="904676"/>
      </dsp:txXfrm>
    </dsp:sp>
    <dsp:sp modelId="{61BCECA3-5534-48E5-A8FA-A6CF01EDD93C}">
      <dsp:nvSpPr>
        <dsp:cNvPr id="0" name=""/>
        <dsp:cNvSpPr/>
      </dsp:nvSpPr>
      <dsp:spPr>
        <a:xfrm>
          <a:off x="3992482" y="2682722"/>
          <a:ext cx="4909412" cy="98360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Доля обучающихся, успешно прошедших процедуру независимой оценки квалификаций, от общего количества обучающихся ПОО (%)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40498" y="2730738"/>
        <a:ext cx="4813380" cy="88757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F92FF5-7AEE-43E0-8368-83944D68B100}">
      <dsp:nvSpPr>
        <dsp:cNvPr id="0" name=""/>
        <dsp:cNvSpPr/>
      </dsp:nvSpPr>
      <dsp:spPr>
        <a:xfrm rot="16200000">
          <a:off x="278101" y="868921"/>
          <a:ext cx="3475167" cy="3649635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203200" rIns="182880" bIns="20320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Государственная итоговая аттестация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ГИА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360541" y="1125829"/>
        <a:ext cx="3479961" cy="3135819"/>
      </dsp:txXfrm>
    </dsp:sp>
    <dsp:sp modelId="{310B9558-7265-419E-89DD-7A69E0FAC09B}">
      <dsp:nvSpPr>
        <dsp:cNvPr id="0" name=""/>
        <dsp:cNvSpPr/>
      </dsp:nvSpPr>
      <dsp:spPr>
        <a:xfrm rot="5400000">
          <a:off x="5860540" y="590188"/>
          <a:ext cx="3217201" cy="4058886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203200" rIns="121920" bIns="20320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Промежуточная аттестация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ПА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439698" y="1168110"/>
        <a:ext cx="3901807" cy="2903043"/>
      </dsp:txXfrm>
    </dsp:sp>
    <dsp:sp modelId="{23319D5D-F742-4389-804F-FC6D7706BB63}">
      <dsp:nvSpPr>
        <dsp:cNvPr id="0" name=""/>
        <dsp:cNvSpPr/>
      </dsp:nvSpPr>
      <dsp:spPr>
        <a:xfrm>
          <a:off x="3519515" y="-152970"/>
          <a:ext cx="2254487" cy="2254377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7573C0-27BD-4199-9F59-91AA02877F2C}">
      <dsp:nvSpPr>
        <dsp:cNvPr id="0" name=""/>
        <dsp:cNvSpPr/>
      </dsp:nvSpPr>
      <dsp:spPr>
        <a:xfrm rot="10800000">
          <a:off x="3519515" y="2775820"/>
          <a:ext cx="2254487" cy="2866260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B50B15-E7A0-4F40-8A6C-EAF2DA7DFB52}">
      <dsp:nvSpPr>
        <dsp:cNvPr id="0" name=""/>
        <dsp:cNvSpPr/>
      </dsp:nvSpPr>
      <dsp:spPr>
        <a:xfrm>
          <a:off x="0" y="912372"/>
          <a:ext cx="9802368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4446F4-CAB4-4726-96A2-4BB675AF70F8}">
      <dsp:nvSpPr>
        <dsp:cNvPr id="0" name=""/>
        <dsp:cNvSpPr/>
      </dsp:nvSpPr>
      <dsp:spPr>
        <a:xfrm>
          <a:off x="535836" y="466489"/>
          <a:ext cx="7128644" cy="7897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354" tIns="0" rIns="25935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Мотивация студентов. Составление списка </a:t>
          </a:r>
          <a:r>
            <a:rPr lang="ru-RU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участников.Оформление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документации. Регистрация в </a:t>
          </a:r>
          <a:r>
            <a:rPr lang="en-US" sz="20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Esim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574387" y="505040"/>
        <a:ext cx="7051542" cy="712626"/>
      </dsp:txXfrm>
    </dsp:sp>
    <dsp:sp modelId="{40A52144-F1DD-4AF7-81DA-6B51FF8CC8FB}">
      <dsp:nvSpPr>
        <dsp:cNvPr id="0" name=""/>
        <dsp:cNvSpPr/>
      </dsp:nvSpPr>
      <dsp:spPr>
        <a:xfrm>
          <a:off x="0" y="2207265"/>
          <a:ext cx="9802368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9DA537-FF69-4B65-8BEE-F506C7D27FA7}">
      <dsp:nvSpPr>
        <dsp:cNvPr id="0" name=""/>
        <dsp:cNvSpPr/>
      </dsp:nvSpPr>
      <dsp:spPr>
        <a:xfrm>
          <a:off x="490118" y="1554972"/>
          <a:ext cx="7146965" cy="9622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354" tIns="0" rIns="25935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Мотивация экспертов. Составление списка. Обучение экспертов. Оформление документации. Консультация по организации ДЭ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537091" y="1601945"/>
        <a:ext cx="7053019" cy="868306"/>
      </dsp:txXfrm>
    </dsp:sp>
    <dsp:sp modelId="{98887C8B-2FC3-414A-A647-F44770F6ECD8}">
      <dsp:nvSpPr>
        <dsp:cNvPr id="0" name=""/>
        <dsp:cNvSpPr/>
      </dsp:nvSpPr>
      <dsp:spPr>
        <a:xfrm>
          <a:off x="0" y="3375073"/>
          <a:ext cx="9802368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339936-008C-4AEA-8F5E-44D2590402B2}">
      <dsp:nvSpPr>
        <dsp:cNvPr id="0" name=""/>
        <dsp:cNvSpPr/>
      </dsp:nvSpPr>
      <dsp:spPr>
        <a:xfrm>
          <a:off x="490118" y="2849865"/>
          <a:ext cx="7125008" cy="8351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354" tIns="0" rIns="259354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Проведение демонстрационного экзамена.</a:t>
          </a:r>
          <a:r>
            <a:rPr lang="en-US" sz="21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1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Оформление отчета. Получение сертификатов</a:t>
          </a:r>
          <a:endParaRPr lang="ru-RU" sz="2100" kern="1200" dirty="0">
            <a:solidFill>
              <a:schemeClr val="tx1"/>
            </a:solidFill>
          </a:endParaRPr>
        </a:p>
      </dsp:txBody>
      <dsp:txXfrm>
        <a:off x="530888" y="2890635"/>
        <a:ext cx="7043468" cy="753628"/>
      </dsp:txXfrm>
    </dsp:sp>
    <dsp:sp modelId="{9BE665D6-0BDD-48B6-9CC4-89390AEFA123}">
      <dsp:nvSpPr>
        <dsp:cNvPr id="0" name=""/>
        <dsp:cNvSpPr/>
      </dsp:nvSpPr>
      <dsp:spPr>
        <a:xfrm>
          <a:off x="0" y="4490728"/>
          <a:ext cx="9802368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066EFF-D76D-4634-88C1-474A5278297A}">
      <dsp:nvSpPr>
        <dsp:cNvPr id="0" name=""/>
        <dsp:cNvSpPr/>
      </dsp:nvSpPr>
      <dsp:spPr>
        <a:xfrm>
          <a:off x="490118" y="4017673"/>
          <a:ext cx="7110392" cy="7830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9354" tIns="0" rIns="259354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Подготовка оборудования, инструментов и площадок. Организация дежурства преподавателей и волонтеров</a:t>
          </a:r>
          <a:endParaRPr lang="ru-RU" sz="2100" kern="1200" dirty="0">
            <a:solidFill>
              <a:schemeClr val="tx1"/>
            </a:solidFill>
          </a:endParaRPr>
        </a:p>
      </dsp:txBody>
      <dsp:txXfrm>
        <a:off x="528342" y="4055897"/>
        <a:ext cx="7033944" cy="7065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3558D0-39B3-4958-9F18-539F57560AAA}">
      <dsp:nvSpPr>
        <dsp:cNvPr id="0" name=""/>
        <dsp:cNvSpPr/>
      </dsp:nvSpPr>
      <dsp:spPr>
        <a:xfrm rot="5400000">
          <a:off x="-101649" y="234547"/>
          <a:ext cx="1252821" cy="8769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2017</a:t>
          </a:r>
          <a:endParaRPr lang="ru-RU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6275" y="485110"/>
        <a:ext cx="876974" cy="375847"/>
      </dsp:txXfrm>
    </dsp:sp>
    <dsp:sp modelId="{47D920CE-D167-49B0-A411-C7E5E659C707}">
      <dsp:nvSpPr>
        <dsp:cNvPr id="0" name=""/>
        <dsp:cNvSpPr/>
      </dsp:nvSpPr>
      <dsp:spPr>
        <a:xfrm rot="5400000">
          <a:off x="4161193" y="-2861098"/>
          <a:ext cx="814333" cy="68222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Дошкольное образование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Преподавание в 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начальных  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классах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Физическая 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культура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157257" y="182590"/>
        <a:ext cx="6782454" cy="734829"/>
      </dsp:txXfrm>
    </dsp:sp>
    <dsp:sp modelId="{51262873-0F5A-40C7-8358-861EAA33A65D}">
      <dsp:nvSpPr>
        <dsp:cNvPr id="0" name=""/>
        <dsp:cNvSpPr/>
      </dsp:nvSpPr>
      <dsp:spPr>
        <a:xfrm rot="5400000">
          <a:off x="-101649" y="1381669"/>
          <a:ext cx="1252821" cy="8769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2018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2019</a:t>
          </a:r>
          <a:endParaRPr lang="ru-RU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6275" y="1632232"/>
        <a:ext cx="876974" cy="375847"/>
      </dsp:txXfrm>
    </dsp:sp>
    <dsp:sp modelId="{F3302690-2088-4779-93E4-606BD75C0C2A}">
      <dsp:nvSpPr>
        <dsp:cNvPr id="0" name=""/>
        <dsp:cNvSpPr/>
      </dsp:nvSpPr>
      <dsp:spPr>
        <a:xfrm rot="5400000">
          <a:off x="4961891" y="-2471584"/>
          <a:ext cx="814333" cy="83374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Дошкольное образование</a:t>
          </a:r>
          <a:endParaRPr lang="ru-RU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Преподавание в 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начальных  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классах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Физическая 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культура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200347" y="1329712"/>
        <a:ext cx="8297670" cy="734829"/>
      </dsp:txXfrm>
    </dsp:sp>
    <dsp:sp modelId="{FE4CBB50-7265-4C60-BFD4-9891F3F8DB3A}">
      <dsp:nvSpPr>
        <dsp:cNvPr id="0" name=""/>
        <dsp:cNvSpPr/>
      </dsp:nvSpPr>
      <dsp:spPr>
        <a:xfrm rot="5400000">
          <a:off x="-321256" y="3078491"/>
          <a:ext cx="1692035" cy="8769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2020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 rot="-5400000">
        <a:off x="86275" y="3109447"/>
        <a:ext cx="876974" cy="815061"/>
      </dsp:txXfrm>
    </dsp:sp>
    <dsp:sp modelId="{76EE2C3F-4063-4022-8928-9D8A4AD67A88}">
      <dsp:nvSpPr>
        <dsp:cNvPr id="0" name=""/>
        <dsp:cNvSpPr/>
      </dsp:nvSpPr>
      <dsp:spPr>
        <a:xfrm rot="5400000">
          <a:off x="4585604" y="-1065894"/>
          <a:ext cx="1913733" cy="86729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Графический дизайнер</a:t>
          </a:r>
          <a:endParaRPr lang="ru-RU" sz="1400" b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Документационное обеспечение управления и архивоведение</a:t>
          </a:r>
          <a:endParaRPr lang="ru-RU" sz="1400" b="0" i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Дополнительное образование детей и взрослых</a:t>
          </a:r>
          <a:endParaRPr lang="ru-RU" sz="1400" b="0" i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Дошкольное воспитание</a:t>
          </a:r>
          <a:endParaRPr lang="ru-RU" sz="1400" b="0" i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Преподавание в </a:t>
          </a:r>
          <a:r>
            <a:rPr lang="ru-RU" sz="1400" b="0" i="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начальных  </a:t>
          </a:r>
          <a:r>
            <a:rPr lang="ru-RU" sz="1400" b="0" i="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классах</a:t>
          </a:r>
          <a:endParaRPr lang="ru-RU" sz="1400" b="0" i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Музыкальное образование</a:t>
          </a:r>
          <a:endParaRPr lang="ru-RU" sz="1400" b="0" i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работа</a:t>
          </a:r>
          <a:endParaRPr lang="ru-RU" sz="1400" b="0" i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Физическая </a:t>
          </a:r>
          <a:r>
            <a:rPr lang="ru-RU" sz="1400" b="0" i="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культура</a:t>
          </a:r>
          <a:endParaRPr lang="ru-RU" sz="1050" b="0" i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206000" y="2407131"/>
        <a:ext cx="8579522" cy="1726891"/>
      </dsp:txXfrm>
    </dsp:sp>
    <dsp:sp modelId="{30AAF60A-89E6-42D7-8E08-87032941C64D}">
      <dsp:nvSpPr>
        <dsp:cNvPr id="0" name=""/>
        <dsp:cNvSpPr/>
      </dsp:nvSpPr>
      <dsp:spPr>
        <a:xfrm rot="5400000">
          <a:off x="-306116" y="5033296"/>
          <a:ext cx="1661754" cy="87697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</a:t>
          </a:r>
          <a:endParaRPr lang="ru-RU" sz="25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6274" y="5079393"/>
        <a:ext cx="876974" cy="784780"/>
      </dsp:txXfrm>
    </dsp:sp>
    <dsp:sp modelId="{C4DB37AA-087A-4DEE-A62E-D327B4113B6F}">
      <dsp:nvSpPr>
        <dsp:cNvPr id="0" name=""/>
        <dsp:cNvSpPr/>
      </dsp:nvSpPr>
      <dsp:spPr>
        <a:xfrm rot="5400000">
          <a:off x="4584428" y="967881"/>
          <a:ext cx="1990484" cy="87723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Графический дизайнер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Документационное обеспечение управления и архивоведение</a:t>
          </a:r>
          <a:endParaRPr lang="ru-RU" sz="1400" b="0" i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Дополнительное образование детей и взрослых</a:t>
          </a:r>
          <a:endParaRPr lang="ru-RU" sz="1400" b="0" i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Дошкольное воспитание</a:t>
          </a:r>
          <a:endParaRPr lang="ru-RU" sz="1400" b="0" i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Преподавание в </a:t>
          </a:r>
          <a:r>
            <a:rPr lang="ru-RU" sz="1400" b="0" i="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начальных классах</a:t>
          </a:r>
          <a:endParaRPr lang="ru-RU" sz="1400" b="0" i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Музыкальное образование</a:t>
          </a:r>
          <a:endParaRPr lang="ru-RU" sz="1400" b="0" i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работа</a:t>
          </a:r>
          <a:endParaRPr lang="ru-RU" sz="1400" b="0" i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Физическая </a:t>
          </a:r>
          <a:r>
            <a:rPr lang="ru-RU" sz="1400" b="0" i="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культура</a:t>
          </a:r>
          <a:endParaRPr lang="ru-RU" sz="1400" b="0" i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Реклама</a:t>
          </a:r>
          <a:endParaRPr lang="ru-RU" sz="1400" b="0" i="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193510" y="4455967"/>
        <a:ext cx="8675155" cy="179615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21C0A4-54DF-4D64-A640-A8B43C0C7F5E}">
      <dsp:nvSpPr>
        <dsp:cNvPr id="0" name=""/>
        <dsp:cNvSpPr/>
      </dsp:nvSpPr>
      <dsp:spPr>
        <a:xfrm>
          <a:off x="1773796" y="1049451"/>
          <a:ext cx="3321974" cy="221575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84912" rIns="184912" bIns="184912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Профессия «Графический дизайнер»</a:t>
          </a:r>
          <a:endParaRPr lang="ru-RU" sz="2600" kern="1200" dirty="0"/>
        </a:p>
      </dsp:txBody>
      <dsp:txXfrm>
        <a:off x="2305312" y="1049451"/>
        <a:ext cx="2790458" cy="2215756"/>
      </dsp:txXfrm>
    </dsp:sp>
    <dsp:sp modelId="{B538544E-5CFE-44F1-BFD0-F0BC30B306F1}">
      <dsp:nvSpPr>
        <dsp:cNvPr id="0" name=""/>
        <dsp:cNvSpPr/>
      </dsp:nvSpPr>
      <dsp:spPr>
        <a:xfrm>
          <a:off x="2077" y="163591"/>
          <a:ext cx="2214649" cy="22146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  <a:sp3d extrusionH="28000" prstMaterial="matte"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/>
            <a:t>2020-2021</a:t>
          </a:r>
          <a:endParaRPr lang="ru-RU" sz="4500" b="1" kern="1200" dirty="0"/>
        </a:p>
      </dsp:txBody>
      <dsp:txXfrm>
        <a:off x="326405" y="487919"/>
        <a:ext cx="1565993" cy="1565993"/>
      </dsp:txXfrm>
    </dsp:sp>
    <dsp:sp modelId="{B490829C-FE7A-4DFF-B5B8-B56CF710C5D2}">
      <dsp:nvSpPr>
        <dsp:cNvPr id="0" name=""/>
        <dsp:cNvSpPr/>
      </dsp:nvSpPr>
      <dsp:spPr>
        <a:xfrm>
          <a:off x="7310420" y="1049451"/>
          <a:ext cx="3321974" cy="221575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84912" rIns="184912" bIns="184912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Профессия «Графический дизайнер»</a:t>
          </a:r>
          <a:endParaRPr lang="ru-RU" sz="2600" kern="1200" dirty="0"/>
        </a:p>
      </dsp:txBody>
      <dsp:txXfrm>
        <a:off x="7841936" y="1049451"/>
        <a:ext cx="2790458" cy="2215756"/>
      </dsp:txXfrm>
    </dsp:sp>
    <dsp:sp modelId="{5C83133E-682D-4EBC-B69C-937654831A8A}">
      <dsp:nvSpPr>
        <dsp:cNvPr id="0" name=""/>
        <dsp:cNvSpPr/>
      </dsp:nvSpPr>
      <dsp:spPr>
        <a:xfrm>
          <a:off x="7310420" y="3265208"/>
          <a:ext cx="3321974" cy="221575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84912" rIns="184912" bIns="184912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Специальность «Коррекционная педагогика  в начальном образовании»</a:t>
          </a:r>
          <a:endParaRPr lang="ru-RU" sz="2600" kern="1200" dirty="0"/>
        </a:p>
      </dsp:txBody>
      <dsp:txXfrm>
        <a:off x="7841936" y="3265208"/>
        <a:ext cx="2790458" cy="2215756"/>
      </dsp:txXfrm>
    </dsp:sp>
    <dsp:sp modelId="{51710876-B671-4C62-815A-93C4706F0084}">
      <dsp:nvSpPr>
        <dsp:cNvPr id="0" name=""/>
        <dsp:cNvSpPr/>
      </dsp:nvSpPr>
      <dsp:spPr>
        <a:xfrm>
          <a:off x="5538700" y="163591"/>
          <a:ext cx="2214649" cy="22146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  <a:sp3d extrusionH="28000" prstMaterial="matte"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/>
            <a:t>2021-2022</a:t>
          </a:r>
        </a:p>
      </dsp:txBody>
      <dsp:txXfrm>
        <a:off x="5863028" y="487919"/>
        <a:ext cx="1565993" cy="156599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C746EB-DBE4-4063-977B-ACB848C1ABB2}">
      <dsp:nvSpPr>
        <dsp:cNvPr id="0" name=""/>
        <dsp:cNvSpPr/>
      </dsp:nvSpPr>
      <dsp:spPr>
        <a:xfrm>
          <a:off x="1535208" y="1022297"/>
          <a:ext cx="9011585" cy="4657132"/>
        </a:xfrm>
        <a:prstGeom prst="rect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E0672F3-35C5-4CF5-83A4-FAAAB0DF0B75}">
      <dsp:nvSpPr>
        <dsp:cNvPr id="0" name=""/>
        <dsp:cNvSpPr/>
      </dsp:nvSpPr>
      <dsp:spPr>
        <a:xfrm>
          <a:off x="1874234" y="1695309"/>
          <a:ext cx="4184690" cy="3984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20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выпускник не просто сдает выпускной экзамен, но и подтверждает квалификацию в соответствии с международными стандартами; </a:t>
          </a:r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 работодатель присматривается к своим потенциальным сотрудникам непосредственно во время их профессиональной деятельности</a:t>
          </a:r>
          <a:endParaRPr lang="ru-RU" sz="2000" b="0" i="0" kern="1200" dirty="0" smtClean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- колледж может более объективно оценить качество своих программ и материально-техническую базу.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74234" y="1695309"/>
        <a:ext cx="4184690" cy="3984120"/>
      </dsp:txXfrm>
    </dsp:sp>
    <dsp:sp modelId="{EC920643-8F89-41B4-907D-15585C059C47}">
      <dsp:nvSpPr>
        <dsp:cNvPr id="0" name=""/>
        <dsp:cNvSpPr/>
      </dsp:nvSpPr>
      <dsp:spPr>
        <a:xfrm>
          <a:off x="6422102" y="1695309"/>
          <a:ext cx="4184690" cy="3984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необходимость наличия современного технологического оборудования, позволяющего выполнить задание, приближенное к производственному в количестве, обеспечивающем выполнение задания всей группы обучающихся в сроки, отводимые на экзаменационные процедуры;</a:t>
          </a:r>
          <a:r>
            <a:rPr lang="ru-RU" sz="2000" b="0" i="0" kern="1200" dirty="0" smtClean="0">
              <a:effectLst/>
              <a:latin typeface="Times New Roman" panose="02020603050405020304" pitchFamily="18" charset="0"/>
            </a:rPr>
            <a:t> </a:t>
          </a:r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>
              <a:effectLst/>
              <a:latin typeface="Times New Roman" panose="02020603050405020304" pitchFamily="18" charset="0"/>
            </a:rPr>
            <a:t>- наличие достаточного количества экспертов способных оценить качество выполняемых работ в течение всего времени проведения экзаменационных процедур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22102" y="1695309"/>
        <a:ext cx="4184690" cy="3984120"/>
      </dsp:txXfrm>
    </dsp:sp>
    <dsp:sp modelId="{6E926174-7205-4E2E-A20B-4EB7DB45FC4E}">
      <dsp:nvSpPr>
        <dsp:cNvPr id="0" name=""/>
        <dsp:cNvSpPr/>
      </dsp:nvSpPr>
      <dsp:spPr>
        <a:xfrm>
          <a:off x="961243" y="0"/>
          <a:ext cx="1760884" cy="1760884"/>
        </a:xfrm>
        <a:prstGeom prst="plus">
          <a:avLst>
            <a:gd name="adj" fmla="val 3281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0581718-1DDD-41A3-8ADC-6B7B2E0FB981}">
      <dsp:nvSpPr>
        <dsp:cNvPr id="0" name=""/>
        <dsp:cNvSpPr/>
      </dsp:nvSpPr>
      <dsp:spPr>
        <a:xfrm>
          <a:off x="8536760" y="760259"/>
          <a:ext cx="1657303" cy="567943"/>
        </a:xfrm>
        <a:prstGeom prst="rect">
          <a:avLst/>
        </a:prstGeom>
        <a:solidFill>
          <a:schemeClr val="accent2">
            <a:lumMod val="75000"/>
          </a:schemeClr>
        </a:solidFill>
        <a:ln w="19050" cap="rnd" cmpd="sng" algn="ctr">
          <a:solidFill>
            <a:schemeClr val="accent2">
              <a:shade val="80000"/>
              <a:hueOff val="473479"/>
              <a:satOff val="-18570"/>
              <a:lumOff val="296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381D184-CEDE-427E-8BDB-AC1A1048CB1C}">
      <dsp:nvSpPr>
        <dsp:cNvPr id="0" name=""/>
        <dsp:cNvSpPr/>
      </dsp:nvSpPr>
      <dsp:spPr>
        <a:xfrm>
          <a:off x="6234750" y="1530322"/>
          <a:ext cx="1035" cy="3805218"/>
        </a:xfrm>
        <a:prstGeom prst="line">
          <a:avLst/>
        </a:prstGeom>
        <a:noFill/>
        <a:ln w="19050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5826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5826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7A7BBCE1-84C6-47FC-9607-4EC1B94714B1}" type="datetimeFigureOut">
              <a:rPr lang="ru-RU" smtClean="0"/>
              <a:pPr/>
              <a:t>17.11.2021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5075"/>
            <a:ext cx="5929313" cy="3335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55803"/>
            <a:ext cx="5408930" cy="3891112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86367"/>
            <a:ext cx="2929837" cy="495825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386367"/>
            <a:ext cx="2929837" cy="495825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0B34DE8E-631C-4CDC-A828-B764847915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438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371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584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874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007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676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457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6959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312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391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308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3295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7343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043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3091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7308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241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4366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9342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5282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7369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6080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2299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8029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4DE8E-631C-4CDC-A828-B76484791506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253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pPr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99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pPr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686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pPr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372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pPr/>
              <a:t>17.11.2021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439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pPr/>
              <a:t>17.11.2021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231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pPr/>
              <a:t>17.11.2021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541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pPr/>
              <a:t>17.11.2021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387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pPr/>
              <a:t>17.11.2021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51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pPr/>
              <a:t>17.11.2021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354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pPr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413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pPr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21119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pPr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4258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pPr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35531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pPr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3336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pPr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3838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39B5-C409-4C5A-ADF0-D4D434C1CD0E}" type="datetimeFigureOut">
              <a:rPr lang="ru-RU" smtClean="0"/>
              <a:pPr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82CFB-DC49-449C-A19C-9A8F3A844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807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B39B5-C409-4C5A-ADF0-D4D434C1CD0E}" type="datetimeFigureOut">
              <a:rPr lang="ru-RU" smtClean="0"/>
              <a:pPr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0282CFB-DC49-449C-A19C-9A8F3A844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783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microsoft.com/office/2007/relationships/diagramDrawing" Target="../diagrams/drawing3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10" Type="http://schemas.openxmlformats.org/officeDocument/2006/relationships/image" Target="../media/image5.png"/><Relationship Id="rId4" Type="http://schemas.openxmlformats.org/officeDocument/2006/relationships/diagramData" Target="../diagrams/data7.xml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8466" y="1127545"/>
            <a:ext cx="9828502" cy="4276621"/>
          </a:xfrm>
        </p:spPr>
        <p:txBody>
          <a:bodyPr/>
          <a:lstStyle/>
          <a:p>
            <a:pPr algn="ctr"/>
            <a:r>
              <a:rPr lang="ru-RU" sz="4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проведения демонстрационного экзамена в ГБПОУ «Магнитогорский педагогический колледж» как формы независимой оценки качества образования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endParaRPr lang="ru-RU" sz="7200" b="1" dirty="0">
              <a:solidFill>
                <a:srgbClr val="004376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24115" y="4744180"/>
            <a:ext cx="7901721" cy="16160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Шиляева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Татьяна Андреевна, </a:t>
            </a:r>
          </a:p>
          <a:p>
            <a:pPr>
              <a:spcBef>
                <a:spcPts val="0"/>
              </a:spcBef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учебной работе ГБПОУ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«МПК»</a:t>
            </a:r>
            <a:endPara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25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4149428262"/>
              </p:ext>
            </p:extLst>
          </p:nvPr>
        </p:nvGraphicFramePr>
        <p:xfrm>
          <a:off x="231820" y="515155"/>
          <a:ext cx="10612191" cy="6342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086243" y="136594"/>
            <a:ext cx="8409904" cy="5666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НОКО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14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077976343"/>
              </p:ext>
            </p:extLst>
          </p:nvPr>
        </p:nvGraphicFramePr>
        <p:xfrm>
          <a:off x="0" y="1275008"/>
          <a:ext cx="11075830" cy="5151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537137" y="296215"/>
            <a:ext cx="6065949" cy="5280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демонстрационного экзамена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63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84832" y="75051"/>
            <a:ext cx="6766560" cy="6675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905" lvl="0" algn="ctr">
              <a:spcBef>
                <a:spcPts val="100"/>
              </a:spcBef>
            </a:pPr>
            <a:r>
              <a:rPr lang="ru-RU" sz="2000" b="1" kern="0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ФЕДЕРАЛЬНЫЙ</a:t>
            </a:r>
            <a:r>
              <a:rPr lang="ru-RU" sz="2000" b="1" kern="0" spc="-55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b="1" kern="0" spc="-1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ПРОЕКТ</a:t>
            </a:r>
            <a:endParaRPr lang="ru-RU" sz="2000" b="1" kern="0" dirty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kern="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«МОЛОДЫЕ</a:t>
            </a:r>
            <a:r>
              <a:rPr lang="ru-RU" sz="2000" b="1" kern="0" spc="-5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b="1" kern="0" spc="-1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ПРОФЕССИОНАЛЫ»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8085" y="2302742"/>
            <a:ext cx="5136187" cy="4077179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984350337"/>
              </p:ext>
            </p:extLst>
          </p:nvPr>
        </p:nvGraphicFramePr>
        <p:xfrm>
          <a:off x="-91440" y="1965960"/>
          <a:ext cx="6703568" cy="4288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5450" y="1696773"/>
            <a:ext cx="4574779" cy="48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93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84832" y="75051"/>
            <a:ext cx="6766560" cy="6675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905" lvl="0" algn="ctr">
              <a:spcBef>
                <a:spcPts val="100"/>
              </a:spcBef>
            </a:pPr>
            <a:r>
              <a:rPr lang="ru-RU" sz="2000" b="1" kern="0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ПОКАЗАТЕЛИ ПРОГРАММЫ РАЗВИТИЯ ПОО  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098061970"/>
              </p:ext>
            </p:extLst>
          </p:nvPr>
        </p:nvGraphicFramePr>
        <p:xfrm>
          <a:off x="-91441" y="1146220"/>
          <a:ext cx="11128635" cy="5280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6596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941587973"/>
              </p:ext>
            </p:extLst>
          </p:nvPr>
        </p:nvGraphicFramePr>
        <p:xfrm>
          <a:off x="1090168" y="829394"/>
          <a:ext cx="9498584" cy="5489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51617776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22960" y="215028"/>
            <a:ext cx="8321040" cy="7040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46464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Этапы </a:t>
            </a:r>
            <a:r>
              <a:rPr lang="ru-RU" sz="3600" b="1" dirty="0">
                <a:solidFill>
                  <a:srgbClr val="46464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работы по подготовке к ДЭ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6930213"/>
              </p:ext>
            </p:extLst>
          </p:nvPr>
        </p:nvGraphicFramePr>
        <p:xfrm>
          <a:off x="694944" y="685800"/>
          <a:ext cx="9802368" cy="5452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694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466908576"/>
              </p:ext>
            </p:extLst>
          </p:nvPr>
        </p:nvGraphicFramePr>
        <p:xfrm>
          <a:off x="557784" y="734095"/>
          <a:ext cx="9994392" cy="6349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318196" y="231820"/>
            <a:ext cx="71735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Специальности и профессии с применением механизма ДЭ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9079606" y="990092"/>
            <a:ext cx="927279" cy="67132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79678" y="2038138"/>
            <a:ext cx="951058" cy="6889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55207" y="3636311"/>
            <a:ext cx="951058" cy="68890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86172" y="5570984"/>
            <a:ext cx="951058" cy="688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444766" y="2150773"/>
            <a:ext cx="551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895527" y="3657600"/>
            <a:ext cx="541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766739" y="5666705"/>
            <a:ext cx="670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879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366" y="136594"/>
            <a:ext cx="3353091" cy="25178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366" y="2858677"/>
            <a:ext cx="2682472" cy="3999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3481" y="2889160"/>
            <a:ext cx="2651990" cy="39688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9738" y="2889160"/>
            <a:ext cx="2650721" cy="396884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456091" y="321971"/>
            <a:ext cx="4997003" cy="17000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проведение виртуальной экскурсии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мобильном планетарии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«Дошкольное образование»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907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353566" y="1108395"/>
            <a:ext cx="4997003" cy="17000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«Преподавание в младших классах»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078" y="136594"/>
            <a:ext cx="4314421" cy="32358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77" y="3697204"/>
            <a:ext cx="4314421" cy="32358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139" y="3915176"/>
            <a:ext cx="3923764" cy="294282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72756" y="3915176"/>
            <a:ext cx="3178369" cy="294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26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481849" y="386365"/>
            <a:ext cx="4997003" cy="13152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«Преподавание музыки в школе»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86" y="835533"/>
            <a:ext cx="4195618" cy="31488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4692" y="1841679"/>
            <a:ext cx="4446433" cy="33261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386" y="4491125"/>
            <a:ext cx="9219798" cy="217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90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816699" y="643942"/>
            <a:ext cx="5280339" cy="13152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работа»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Документационное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управления 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архивоведения»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6" y="136595"/>
            <a:ext cx="4247744" cy="31858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882" y="3473541"/>
            <a:ext cx="4157592" cy="32841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2383" y="2756078"/>
            <a:ext cx="2925919" cy="39012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6924" y="3573890"/>
            <a:ext cx="4140558" cy="308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24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816699" y="643942"/>
            <a:ext cx="5280339" cy="13152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«Физическая культура, спорт и фитнес»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18" y="136594"/>
            <a:ext cx="4273314" cy="284759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752" y="3271234"/>
            <a:ext cx="4245733" cy="31843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6699" y="3271234"/>
            <a:ext cx="3837904" cy="318108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21248" y="3271234"/>
            <a:ext cx="3229877" cy="318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712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972" y="0"/>
            <a:ext cx="9764573" cy="853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9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0"/>
            <a:ext cx="9491472" cy="727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830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951311663"/>
              </p:ext>
            </p:extLst>
          </p:nvPr>
        </p:nvGraphicFramePr>
        <p:xfrm>
          <a:off x="841248" y="493776"/>
          <a:ext cx="10634472" cy="5644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837944" y="201168"/>
            <a:ext cx="7744968" cy="8046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Демонстрационный экзамен в соответствии с ФГОС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ный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670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72" y="1520374"/>
            <a:ext cx="11744468" cy="52006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19963" y="136594"/>
            <a:ext cx="11699238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9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" y="1255645"/>
            <a:ext cx="10833075" cy="53099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50771" y="515155"/>
            <a:ext cx="7466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ДЭ в 2020-2021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уч.году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 формате ГИА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29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035791114"/>
              </p:ext>
            </p:extLst>
          </p:nvPr>
        </p:nvGraphicFramePr>
        <p:xfrm>
          <a:off x="717755" y="719666"/>
          <a:ext cx="9442245" cy="5995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605233" y="136594"/>
            <a:ext cx="76500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ДЭ в 2020-2021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уч.году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 формате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/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5533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56619" y="94374"/>
            <a:ext cx="7781544" cy="6675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Независимая оценка качества образования.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 в формате ДЭ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108953268"/>
              </p:ext>
            </p:extLst>
          </p:nvPr>
        </p:nvGraphicFramePr>
        <p:xfrm>
          <a:off x="786581" y="719666"/>
          <a:ext cx="10894142" cy="5887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4209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375006465"/>
              </p:ext>
            </p:extLst>
          </p:nvPr>
        </p:nvGraphicFramePr>
        <p:xfrm>
          <a:off x="-90152" y="721370"/>
          <a:ext cx="11951593" cy="5679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640169" y="136594"/>
            <a:ext cx="6606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 и недостатки ДЭ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23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732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95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3313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91492" y="2175164"/>
            <a:ext cx="9379526" cy="1773381"/>
          </a:xfrm>
        </p:spPr>
        <p:txBody>
          <a:bodyPr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Благодарю за внимание!</a:t>
            </a: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569" y="136594"/>
            <a:ext cx="1700556" cy="156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0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7115</TotalTime>
  <Words>559</Words>
  <Application>Microsoft Office PowerPoint</Application>
  <PresentationFormat>Широкоэкранный</PresentationFormat>
  <Paragraphs>121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Times New Roman</vt:lpstr>
      <vt:lpstr>Trebuchet MS</vt:lpstr>
      <vt:lpstr>Wingdings 3</vt:lpstr>
      <vt:lpstr>Грань</vt:lpstr>
      <vt:lpstr>Опыт проведения демонстрационного экзамена в ГБПОУ «Магнитогорский педагогический колледж» как формы независимой оценки качества образования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мониторинга  работы ОУ в КАИС «СГО»</dc:title>
  <dc:creator>Татьяна</dc:creator>
  <cp:lastModifiedBy>Hp</cp:lastModifiedBy>
  <cp:revision>382</cp:revision>
  <cp:lastPrinted>2021-08-30T11:51:51Z</cp:lastPrinted>
  <dcterms:created xsi:type="dcterms:W3CDTF">2014-12-03T08:54:34Z</dcterms:created>
  <dcterms:modified xsi:type="dcterms:W3CDTF">2021-11-17T19:41:09Z</dcterms:modified>
</cp:coreProperties>
</file>